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3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Lexend Medium"/>
      <p:regular r:id="rId12"/>
      <p:bold r:id="rId13"/>
    </p:embeddedFont>
    <p:embeddedFont>
      <p:font typeface="Quicksand"/>
      <p:regular r:id="rId14"/>
      <p:bold r:id="rId15"/>
    </p:embeddedFont>
    <p:embeddedFont>
      <p:font typeface="ABeeZee"/>
      <p:regular r:id="rId16"/>
      <p:italic r:id="rId17"/>
    </p:embeddedFont>
    <p:embeddedFont>
      <p:font typeface="Lexend"/>
      <p:regular r:id="rId18"/>
      <p:bold r:id="rId19"/>
    </p:embeddedFont>
    <p:embeddedFont>
      <p:font typeface="Kalam"/>
      <p:regular r:id="rId20"/>
      <p:bold r:id="rId21"/>
    </p:embeddedFont>
    <p:embeddedFont>
      <p:font typeface="Quicksand Medium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20" Type="http://schemas.openxmlformats.org/officeDocument/2006/relationships/font" Target="fonts/Kalam-regular.fntdata"/><Relationship Id="rId22" Type="http://schemas.openxmlformats.org/officeDocument/2006/relationships/font" Target="fonts/QuicksandMedium-regular.fntdata"/><Relationship Id="rId21" Type="http://schemas.openxmlformats.org/officeDocument/2006/relationships/font" Target="fonts/Kalam-bold.fntdata"/><Relationship Id="rId23" Type="http://schemas.openxmlformats.org/officeDocument/2006/relationships/font" Target="fonts/QuicksandMedium-bold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LexendMedium-bold.fntdata"/><Relationship Id="rId12" Type="http://schemas.openxmlformats.org/officeDocument/2006/relationships/font" Target="fonts/LexendMedium-regular.fntdata"/><Relationship Id="rId15" Type="http://schemas.openxmlformats.org/officeDocument/2006/relationships/font" Target="fonts/Quicksand-bold.fntdata"/><Relationship Id="rId14" Type="http://schemas.openxmlformats.org/officeDocument/2006/relationships/font" Target="fonts/Quicksand-regular.fntdata"/><Relationship Id="rId17" Type="http://schemas.openxmlformats.org/officeDocument/2006/relationships/font" Target="fonts/ABeeZee-italic.fntdata"/><Relationship Id="rId16" Type="http://schemas.openxmlformats.org/officeDocument/2006/relationships/font" Target="fonts/ABeeZee-regular.fntdata"/><Relationship Id="rId19" Type="http://schemas.openxmlformats.org/officeDocument/2006/relationships/font" Target="fonts/Lexend-bold.fntdata"/><Relationship Id="rId18" Type="http://schemas.openxmlformats.org/officeDocument/2006/relationships/font" Target="fonts/Lexend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the-cc.io/curriculum" TargetMode="External"/><Relationship Id="rId3" Type="http://schemas.openxmlformats.org/officeDocument/2006/relationships/hyperlink" Target="https://www.raspberrypi.org/" TargetMode="External"/><Relationship Id="rId4" Type="http://schemas.openxmlformats.org/officeDocument/2006/relationships/hyperlink" Target="https://www.raspberrypi.org/" TargetMode="External"/><Relationship Id="rId5" Type="http://schemas.openxmlformats.org/officeDocument/2006/relationships/hyperlink" Target="https://creativecommons.org/licenses/by-nc-sa/4.0/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photos/airport-board-flying-scoreboard-1890943/" TargetMode="Externa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1" name="Shape 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Google Shape;992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3" name="Google Shape;99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Add your name and the made-up name of your travel agency company.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Add the name of your travel agency.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- the latest version is available at: </a:t>
            </a:r>
            <a:r>
              <a:rPr lang="en-GB" sz="1000" u="sng">
                <a:solidFill>
                  <a:srgbClr val="0000FF"/>
                </a:solidFill>
                <a:latin typeface="Quicksand"/>
                <a:ea typeface="Quicksand"/>
                <a:cs typeface="Quicksand"/>
                <a:sym typeface="Quicksand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the-cc.io/curriculum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by the</a:t>
            </a:r>
            <a:r>
              <a:rPr lang="en-GB" sz="1000">
                <a:solidFill>
                  <a:srgbClr val="666666"/>
                </a:solidFill>
                <a:uFill>
                  <a:noFill/>
                </a:u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Raspberry Pi Foundation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 under a Creative Commons Attribution-NonCommercial-ShareAlike 4.0 International license. To view a copy of this license, visit, see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creativecommons.org/licenses/by-nc-sa/4.0/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7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" name="Google Shape;998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9" name="Google Shape;99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Add the n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ame of flight search website 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you have used here.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Image from </a:t>
            </a:r>
            <a:r>
              <a:rPr lang="en-GB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2"/>
              </a:rPr>
              <a:t>https://pixabay.com/photos/airport-board-flying-scoreboard-1890943/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4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6" name="Google Shape;100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Add the details of the first flight option from </a:t>
            </a: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the flight search website.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0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2" name="Google Shape;101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Add the details of the second flight option from the flight search website.</a:t>
            </a:r>
            <a:endParaRPr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6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Google Shape;1017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8" name="Google Shape;101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Add the details of the third flight option from the flight search website.</a:t>
            </a:r>
            <a:endParaRPr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2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4" name="Google Shape;102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Add the details of your recommended flight, with reasons for choosing this option instead of the others. Add details of how you used the </a:t>
            </a: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flight search website</a:t>
            </a:r>
            <a:r>
              <a:rPr lang="en-GB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to arrive at this option, e.g. using filters or sorting options to narrow down your search.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10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Relationship Id="rId3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7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png"/><Relationship Id="rId3" Type="http://schemas.openxmlformats.org/officeDocument/2006/relationships/image" Target="../media/image21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2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3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7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22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23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14.png"/><Relationship Id="rId4" Type="http://schemas.openxmlformats.org/officeDocument/2006/relationships/image" Target="../media/image28.png"/><Relationship Id="rId5" Type="http://schemas.openxmlformats.org/officeDocument/2006/relationships/image" Target="../media/image9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42.png"/><Relationship Id="rId4" Type="http://schemas.openxmlformats.org/officeDocument/2006/relationships/image" Target="../media/image9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26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27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32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29.pn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36.pn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31.png"/><Relationship Id="rId5" Type="http://schemas.openxmlformats.org/officeDocument/2006/relationships/image" Target="../media/image35.pn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3.png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38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44.png"/><Relationship Id="rId5" Type="http://schemas.openxmlformats.org/officeDocument/2006/relationships/image" Target="../media/image39.pn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40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40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41.pn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7.png"/><Relationship Id="rId4" Type="http://schemas.openxmlformats.org/officeDocument/2006/relationships/image" Target="../media/image46.png"/><Relationship Id="rId5" Type="http://schemas.openxmlformats.org/officeDocument/2006/relationships/image" Target="../media/image47.pn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45.pn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9.png"/><Relationship Id="rId3" Type="http://schemas.openxmlformats.org/officeDocument/2006/relationships/image" Target="../media/image50.png"/><Relationship Id="rId4" Type="http://schemas.openxmlformats.org/officeDocument/2006/relationships/image" Target="../media/image53.png"/><Relationship Id="rId5" Type="http://schemas.openxmlformats.org/officeDocument/2006/relationships/image" Target="../media/image52.png"/><Relationship Id="rId6" Type="http://schemas.openxmlformats.org/officeDocument/2006/relationships/image" Target="../media/image43.png"/><Relationship Id="rId7" Type="http://schemas.openxmlformats.org/officeDocument/2006/relationships/image" Target="../media/image24.pn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1.png"/><Relationship Id="rId3" Type="http://schemas.openxmlformats.org/officeDocument/2006/relationships/image" Target="../media/image53.png"/><Relationship Id="rId4" Type="http://schemas.openxmlformats.org/officeDocument/2006/relationships/image" Target="../media/image49.png"/><Relationship Id="rId9" Type="http://schemas.openxmlformats.org/officeDocument/2006/relationships/image" Target="../media/image24.png"/><Relationship Id="rId5" Type="http://schemas.openxmlformats.org/officeDocument/2006/relationships/image" Target="../media/image50.png"/><Relationship Id="rId6" Type="http://schemas.openxmlformats.org/officeDocument/2006/relationships/image" Target="../media/image48.png"/><Relationship Id="rId7" Type="http://schemas.openxmlformats.org/officeDocument/2006/relationships/image" Target="../media/image52.png"/><Relationship Id="rId8" Type="http://schemas.openxmlformats.org/officeDocument/2006/relationships/image" Target="../media/image43.pn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1.png"/><Relationship Id="rId3" Type="http://schemas.openxmlformats.org/officeDocument/2006/relationships/image" Target="../media/image53.png"/><Relationship Id="rId4" Type="http://schemas.openxmlformats.org/officeDocument/2006/relationships/image" Target="../media/image55.png"/><Relationship Id="rId11" Type="http://schemas.openxmlformats.org/officeDocument/2006/relationships/image" Target="../media/image24.png"/><Relationship Id="rId10" Type="http://schemas.openxmlformats.org/officeDocument/2006/relationships/image" Target="../media/image56.png"/><Relationship Id="rId9" Type="http://schemas.openxmlformats.org/officeDocument/2006/relationships/image" Target="../media/image43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7" Type="http://schemas.openxmlformats.org/officeDocument/2006/relationships/image" Target="../media/image48.png"/><Relationship Id="rId8" Type="http://schemas.openxmlformats.org/officeDocument/2006/relationships/image" Target="../media/image52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7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7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8.png"/><Relationship Id="rId3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3.png"/><Relationship Id="rId4" Type="http://schemas.openxmlformats.org/officeDocument/2006/relationships/image" Target="../media/image58.pn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3.png"/><Relationship Id="rId4" Type="http://schemas.openxmlformats.org/officeDocument/2006/relationships/image" Target="../media/image58.pn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3.png"/><Relationship Id="rId4" Type="http://schemas.openxmlformats.org/officeDocument/2006/relationships/image" Target="../media/image58.pn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3.png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13.png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13.png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13.png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22.png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22.png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4.png"/><Relationship Id="rId3" Type="http://schemas.openxmlformats.org/officeDocument/2006/relationships/image" Target="../media/image23.png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7.png"/><Relationship Id="rId3" Type="http://schemas.openxmlformats.org/officeDocument/2006/relationships/image" Target="../media/image23.png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9.png"/><Relationship Id="rId3" Type="http://schemas.openxmlformats.org/officeDocument/2006/relationships/image" Target="../media/image50.png"/><Relationship Id="rId4" Type="http://schemas.openxmlformats.org/officeDocument/2006/relationships/image" Target="../media/image53.png"/><Relationship Id="rId5" Type="http://schemas.openxmlformats.org/officeDocument/2006/relationships/image" Target="../media/image52.png"/><Relationship Id="rId6" Type="http://schemas.openxmlformats.org/officeDocument/2006/relationships/image" Target="../media/image43.png"/><Relationship Id="rId7" Type="http://schemas.openxmlformats.org/officeDocument/2006/relationships/image" Target="../media/image24.png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22.png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png"/><Relationship Id="rId3" Type="http://schemas.openxmlformats.org/officeDocument/2006/relationships/image" Target="../media/image23.png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" name="Google Shape;13;p2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Audio clip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clip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b="0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/>
          <p:nvPr>
            <p:ph type="title"/>
          </p:nvPr>
        </p:nvSpPr>
        <p:spPr>
          <a:xfrm>
            <a:off x="459000" y="2262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omputing" showMasterSp="0">
  <p:cSld name="Title Slide 2_1_1_1_1_1_1_1_1_1_1_3">
    <p:bg>
      <p:bgPr>
        <a:solidFill>
          <a:srgbClr val="BEF2BD"/>
        </a:solid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5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258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Computing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" name="Google Shape;28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9" name="Google Shape;29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Google Shape;30;p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31" name="Google Shape;31;p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" name="Google Shape;32;p5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3" name="Google Shape;33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90000">
            <a:off x="6567499" y="723791"/>
            <a:ext cx="2520000" cy="252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bg>
      <p:bgPr>
        <a:solidFill>
          <a:srgbClr val="FFF7CC"/>
        </a:solid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/>
          <p:nvPr/>
        </p:nvSpPr>
        <p:spPr>
          <a:xfrm>
            <a:off x="4683800" y="810000"/>
            <a:ext cx="4134600" cy="1163400"/>
          </a:xfrm>
          <a:prstGeom prst="roundRect">
            <a:avLst>
              <a:gd fmla="val 10151" name="adj"/>
            </a:avLst>
          </a:prstGeom>
          <a:solidFill>
            <a:srgbClr val="FFFFFF"/>
          </a:solidFill>
          <a:ln cap="flat" cmpd="sng" w="1905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6"/>
          <p:cNvSpPr/>
          <p:nvPr/>
        </p:nvSpPr>
        <p:spPr>
          <a:xfrm>
            <a:off x="185250" y="810000"/>
            <a:ext cx="4134600" cy="3850200"/>
          </a:xfrm>
          <a:prstGeom prst="roundRect">
            <a:avLst>
              <a:gd fmla="val 2796" name="adj"/>
            </a:avLst>
          </a:prstGeom>
          <a:solidFill>
            <a:srgbClr val="FFFFFF"/>
          </a:solidFill>
          <a:ln cap="flat" cmpd="sng" w="1905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6"/>
          <p:cNvSpPr txBox="1"/>
          <p:nvPr/>
        </p:nvSpPr>
        <p:spPr>
          <a:xfrm>
            <a:off x="325475" y="1245050"/>
            <a:ext cx="399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b="0" i="1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b="0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b="0" i="0" sz="1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" name="Google Shape;38;p6"/>
          <p:cNvSpPr txBox="1"/>
          <p:nvPr/>
        </p:nvSpPr>
        <p:spPr>
          <a:xfrm>
            <a:off x="325475" y="921050"/>
            <a:ext cx="39987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" name="Google Shape;39;p6"/>
          <p:cNvSpPr txBox="1"/>
          <p:nvPr/>
        </p:nvSpPr>
        <p:spPr>
          <a:xfrm>
            <a:off x="4824125" y="921050"/>
            <a:ext cx="39987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" name="Google Shape;40;p6"/>
          <p:cNvSpPr txBox="1"/>
          <p:nvPr/>
        </p:nvSpPr>
        <p:spPr>
          <a:xfrm>
            <a:off x="325475" y="3407125"/>
            <a:ext cx="39987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b="0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b="0" i="0" sz="1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1" name="Google Shape;41;p6"/>
          <p:cNvPicPr preferRelativeResize="0"/>
          <p:nvPr/>
        </p:nvPicPr>
        <p:blipFill rotWithShape="1">
          <a:blip r:embed="rId2">
            <a:alphaModFix/>
          </a:blip>
          <a:srcRect b="71084" l="3912" r="56767" t="0"/>
          <a:stretch/>
        </p:blipFill>
        <p:spPr>
          <a:xfrm>
            <a:off x="382600" y="3725750"/>
            <a:ext cx="841850" cy="36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"/>
          <p:cNvPicPr preferRelativeResize="0"/>
          <p:nvPr/>
        </p:nvPicPr>
        <p:blipFill rotWithShape="1">
          <a:blip r:embed="rId2">
            <a:alphaModFix/>
          </a:blip>
          <a:srcRect b="71902" l="62492" r="7302" t="2791"/>
          <a:stretch/>
        </p:blipFill>
        <p:spPr>
          <a:xfrm>
            <a:off x="1322300" y="3754900"/>
            <a:ext cx="688050" cy="33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6"/>
          <p:cNvPicPr preferRelativeResize="0"/>
          <p:nvPr/>
        </p:nvPicPr>
        <p:blipFill rotWithShape="1">
          <a:blip r:embed="rId2">
            <a:alphaModFix/>
          </a:blip>
          <a:srcRect b="19542" l="6196" r="59088" t="51182"/>
          <a:stretch/>
        </p:blipFill>
        <p:spPr>
          <a:xfrm>
            <a:off x="2108188" y="3710946"/>
            <a:ext cx="743275" cy="36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6"/>
          <p:cNvPicPr preferRelativeResize="0"/>
          <p:nvPr/>
        </p:nvPicPr>
        <p:blipFill rotWithShape="1">
          <a:blip r:embed="rId2">
            <a:alphaModFix/>
          </a:blip>
          <a:srcRect b="19542" l="58432" r="3863" t="51182"/>
          <a:stretch/>
        </p:blipFill>
        <p:spPr>
          <a:xfrm>
            <a:off x="2989750" y="3725750"/>
            <a:ext cx="807200" cy="3693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"/>
          <p:cNvSpPr/>
          <p:nvPr/>
        </p:nvSpPr>
        <p:spPr>
          <a:xfrm>
            <a:off x="324000" y="264675"/>
            <a:ext cx="67464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6"/>
          <p:cNvSpPr txBox="1"/>
          <p:nvPr/>
        </p:nvSpPr>
        <p:spPr>
          <a:xfrm>
            <a:off x="325475" y="4122125"/>
            <a:ext cx="39396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Explanation      Check      Practice      Feedback</a:t>
            </a:r>
            <a:endParaRPr b="0" i="0" sz="1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7" name="Google Shape;4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9913" y="1948533"/>
            <a:ext cx="2067960" cy="121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25125" y="1828475"/>
            <a:ext cx="1738025" cy="1433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7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i="0" sz="2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" name="Google Shape;52;p7"/>
          <p:cNvSpPr txBox="1"/>
          <p:nvPr>
            <p:ph idx="1" type="subTitle"/>
          </p:nvPr>
        </p:nvSpPr>
        <p:spPr>
          <a:xfrm>
            <a:off x="666000" y="1620000"/>
            <a:ext cx="7270800" cy="250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4) 1">
  <p:cSld name="CUSTOM_3_1_1_2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8"/>
          <p:cNvGrpSpPr/>
          <p:nvPr/>
        </p:nvGrpSpPr>
        <p:grpSpPr>
          <a:xfrm>
            <a:off x="0" y="1"/>
            <a:ext cx="9151202" cy="649233"/>
            <a:chOff x="0" y="1"/>
            <a:chExt cx="9151202" cy="649233"/>
          </a:xfrm>
        </p:grpSpPr>
        <p:sp>
          <p:nvSpPr>
            <p:cNvPr id="55" name="Google Shape;55;p8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6" name="Google Shape;56;p8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7" name="Google Shape;57;p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8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59" name="Google Shape;59;p8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0" name="Google Shape;60;p8"/>
          <p:cNvSpPr txBox="1"/>
          <p:nvPr>
            <p:ph idx="3" type="subTitle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1" name="Google Shape;61;p8"/>
          <p:cNvSpPr txBox="1"/>
          <p:nvPr>
            <p:ph idx="4" type="subTitle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2" name="Google Shape;62;p8"/>
          <p:cNvSpPr txBox="1"/>
          <p:nvPr>
            <p:ph idx="5" type="subTitle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3" name="Google Shape;63;p8"/>
          <p:cNvSpPr txBox="1"/>
          <p:nvPr>
            <p:ph idx="6" type="subTitle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4" name="Google Shape;64;p8"/>
          <p:cNvSpPr txBox="1"/>
          <p:nvPr>
            <p:ph idx="7" type="subTitle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5" name="Google Shape;65;p8"/>
          <p:cNvSpPr txBox="1"/>
          <p:nvPr>
            <p:ph idx="8" type="subTitle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 1">
  <p:cSld name="CUSTOM_3_2_2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9"/>
          <p:cNvPicPr preferRelativeResize="0"/>
          <p:nvPr/>
        </p:nvPicPr>
        <p:blipFill rotWithShape="1">
          <a:blip r:embed="rId2">
            <a:alphaModFix/>
          </a:blip>
          <a:srcRect b="3669" l="0" r="0" t="3677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9"/>
          <p:cNvPicPr preferRelativeResize="0"/>
          <p:nvPr/>
        </p:nvPicPr>
        <p:blipFill rotWithShape="1">
          <a:blip r:embed="rId3">
            <a:alphaModFix/>
          </a:blip>
          <a:srcRect b="3669" l="0" r="0" t="3677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9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0" name="Google Shape;70;p9"/>
          <p:cNvCxnSpPr>
            <a:endCxn id="71" idx="2"/>
          </p:cNvCxnSpPr>
          <p:nvPr/>
        </p:nvCxnSpPr>
        <p:spPr>
          <a:xfrm flipH="1">
            <a:off x="645064" y="2017283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2" name="Google Shape;72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3482" y="1993619"/>
            <a:ext cx="563184" cy="572091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/>
          <p:nvPr>
            <p:ph type="title"/>
          </p:nvPr>
        </p:nvSpPr>
        <p:spPr>
          <a:xfrm>
            <a:off x="1225225" y="2133562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71" name="Google Shape;71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3340" y="2925705"/>
            <a:ext cx="563448" cy="57207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4" name="Google Shape;74;p9"/>
          <p:cNvGrpSpPr/>
          <p:nvPr/>
        </p:nvGrpSpPr>
        <p:grpSpPr>
          <a:xfrm>
            <a:off x="-12" y="0"/>
            <a:ext cx="9151202" cy="598359"/>
            <a:chOff x="-12" y="0"/>
            <a:chExt cx="9151202" cy="598359"/>
          </a:xfrm>
        </p:grpSpPr>
        <p:sp>
          <p:nvSpPr>
            <p:cNvPr id="75" name="Google Shape;75;p9"/>
            <p:cNvSpPr/>
            <p:nvPr/>
          </p:nvSpPr>
          <p:spPr>
            <a:xfrm>
              <a:off x="0" y="0"/>
              <a:ext cx="9144300" cy="48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76" name="Google Shape;76;p9"/>
            <p:cNvPicPr preferRelativeResize="0"/>
            <p:nvPr/>
          </p:nvPicPr>
          <p:blipFill rotWithShape="1">
            <a:blip r:embed="rId7">
              <a:alphaModFix/>
            </a:blip>
            <a:srcRect b="1709" l="0" r="0" t="1699"/>
            <a:stretch/>
          </p:blipFill>
          <p:spPr>
            <a:xfrm>
              <a:off x="-12" y="4816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7" name="Google Shape;77;p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8" name="Google Shape;78;p9"/>
          <p:cNvSpPr txBox="1"/>
          <p:nvPr>
            <p:ph idx="2" type="title"/>
          </p:nvPr>
        </p:nvSpPr>
        <p:spPr>
          <a:xfrm>
            <a:off x="324000" y="810000"/>
            <a:ext cx="7135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79" name="Google Shape;79;p9"/>
          <p:cNvSpPr txBox="1"/>
          <p:nvPr>
            <p:ph idx="3" type="title"/>
          </p:nvPr>
        </p:nvSpPr>
        <p:spPr>
          <a:xfrm>
            <a:off x="1225225" y="30698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oogle Shape;81;p10"/>
          <p:cNvGrpSpPr/>
          <p:nvPr/>
        </p:nvGrpSpPr>
        <p:grpSpPr>
          <a:xfrm>
            <a:off x="-1" y="-2"/>
            <a:ext cx="9151203" cy="649227"/>
            <a:chOff x="-1" y="-2"/>
            <a:chExt cx="9151203" cy="649227"/>
          </a:xfrm>
        </p:grpSpPr>
        <p:pic>
          <p:nvPicPr>
            <p:cNvPr id="82" name="Google Shape;82;p10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532525"/>
              <a:ext cx="9151202" cy="116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3" name="Google Shape;83;p10"/>
            <p:cNvSpPr/>
            <p:nvPr/>
          </p:nvSpPr>
          <p:spPr>
            <a:xfrm>
              <a:off x="-1" y="-2"/>
              <a:ext cx="9147600" cy="5403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10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85" name="Google Shape;8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i="0" sz="900" u="none" cap="none" strike="noStrike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8" name="Google Shape;88;p10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1"/>
          <p:cNvSpPr txBox="1"/>
          <p:nvPr>
            <p:ph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93" name="Google Shape;9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" name="Google Shape;95;p11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6" name="Google Shape;96;p11"/>
          <p:cNvSpPr txBox="1"/>
          <p:nvPr>
            <p:ph idx="2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7" name="Google Shape;97;p11"/>
          <p:cNvSpPr txBox="1"/>
          <p:nvPr>
            <p:ph idx="3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98" name="Google Shape;98;p11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99" name="Google Shape;99;p1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" name="Google Shape;100;p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1" name="Google Shape;101;p11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02" name="Google Shape;102;p1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3" name="Google Shape;103;p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4" name="Google Shape;104;p11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05" name="Google Shape;105;p1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" name="Google Shape;106;p1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07" name="Google Shape;107;p11"/>
          <p:cNvSpPr txBox="1"/>
          <p:nvPr>
            <p:ph idx="4"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 1">
  <p:cSld name="TITLE_AND_TWO_COLUMNS_1_1_6_2_1_4_1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oogle Shape;110;p12"/>
          <p:cNvGrpSpPr/>
          <p:nvPr/>
        </p:nvGrpSpPr>
        <p:grpSpPr>
          <a:xfrm>
            <a:off x="-1" y="-2"/>
            <a:ext cx="9151203" cy="649227"/>
            <a:chOff x="-1" y="-2"/>
            <a:chExt cx="9151203" cy="649227"/>
          </a:xfrm>
        </p:grpSpPr>
        <p:pic>
          <p:nvPicPr>
            <p:cNvPr id="111" name="Google Shape;111;p12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532525"/>
              <a:ext cx="9151202" cy="116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" name="Google Shape;112;p12"/>
            <p:cNvSpPr/>
            <p:nvPr/>
          </p:nvSpPr>
          <p:spPr>
            <a:xfrm>
              <a:off x="-1" y="-2"/>
              <a:ext cx="9147600" cy="5403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3" name="Google Shape;113;p12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114" name="Google Shape;11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i="0" sz="900" u="none" cap="none" strike="noStrike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" name="Google Shape;116;p12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0" name="Google Shape;12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" name="Google Shape;122;p13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3" name="Google Shape;123;p13"/>
          <p:cNvSpPr txBox="1"/>
          <p:nvPr>
            <p:ph idx="2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4" name="Google Shape;124;p13"/>
          <p:cNvSpPr txBox="1"/>
          <p:nvPr>
            <p:ph idx="3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5" name="Google Shape;125;p13"/>
          <p:cNvSpPr txBox="1"/>
          <p:nvPr>
            <p:ph idx="4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26" name="Google Shape;126;p1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7" name="Google Shape;127;p1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" name="Google Shape;128;p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" name="Google Shape;129;p1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30" name="Google Shape;130;p1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" name="Google Shape;131;p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2" name="Google Shape;132;p1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33" name="Google Shape;133;p1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" name="Google Shape;134;p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" name="Google Shape;135;p1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36" name="Google Shape;136;p1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7" name="Google Shape;137;p1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38" name="Google Shape;138;p13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9" name="Google Shape;139;p13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40" name="Google Shape;140;p13"/>
          <p:cNvSpPr txBox="1"/>
          <p:nvPr>
            <p:ph idx="6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" name="Google Shape;146;p1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" name="Google Shape;147;p14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8" name="Google Shape;148;p14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9" name="Google Shape;149;p14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_2">
    <p:bg>
      <p:bgPr>
        <a:solidFill>
          <a:srgbClr val="F3EEFB"/>
        </a:solid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i="0" sz="900" u="none" cap="none" strike="noStrike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" name="Google Shape;155;p1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6" name="Google Shape;156;p15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7" name="Google Shape;157;p15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8" name="Google Shape;158;p15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Google Shape;160;p16"/>
          <p:cNvGrpSpPr/>
          <p:nvPr/>
        </p:nvGrpSpPr>
        <p:grpSpPr>
          <a:xfrm>
            <a:off x="-1" y="-2"/>
            <a:ext cx="9151203" cy="649236"/>
            <a:chOff x="-1" y="-2"/>
            <a:chExt cx="9151203" cy="649236"/>
          </a:xfrm>
        </p:grpSpPr>
        <p:pic>
          <p:nvPicPr>
            <p:cNvPr id="161" name="Google Shape;161;p16"/>
            <p:cNvPicPr preferRelativeResize="0"/>
            <p:nvPr/>
          </p:nvPicPr>
          <p:blipFill rotWithShape="1">
            <a:blip r:embed="rId2">
              <a:alphaModFix/>
            </a:blip>
            <a:srcRect b="1672" l="0" r="0" t="1662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2" name="Google Shape;162;p16"/>
            <p:cNvSpPr/>
            <p:nvPr/>
          </p:nvSpPr>
          <p:spPr>
            <a:xfrm>
              <a:off x="-1" y="-2"/>
              <a:ext cx="9144300" cy="5403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3" name="Google Shape;163;p16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4" name="Google Shape;16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6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66" name="Google Shape;166;p16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7" name="Google Shape;167;p16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1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" name="Google Shape;173;p17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4" name="Google Shape;174;p17"/>
          <p:cNvSpPr txBox="1"/>
          <p:nvPr>
            <p:ph idx="2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5" name="Google Shape;175;p17"/>
          <p:cNvSpPr txBox="1"/>
          <p:nvPr>
            <p:ph idx="3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6" name="Google Shape;176;p17"/>
          <p:cNvSpPr txBox="1"/>
          <p:nvPr>
            <p:ph idx="4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77" name="Google Shape;177;p1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78" name="Google Shape;178;p1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9" name="Google Shape;179;p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0" name="Google Shape;180;p1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81" name="Google Shape;181;p1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2" name="Google Shape;182;p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3" name="Google Shape;183;p1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84" name="Google Shape;184;p1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5" name="Google Shape;185;p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6" name="Google Shape;186;p1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87" name="Google Shape;187;p1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" name="Google Shape;188;p1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89" name="Google Shape;189;p17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0" name="Google Shape;190;p17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1" name="Google Shape;191;p17"/>
          <p:cNvSpPr txBox="1"/>
          <p:nvPr>
            <p:ph idx="6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1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1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1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96" name="Google Shape;19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" name="Google Shape;198;p18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99" name="Google Shape;199;p18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00" name="Google Shape;200;p18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1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05" name="Google Shape;2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19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_1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oogle Shape;211;p20"/>
          <p:cNvGrpSpPr/>
          <p:nvPr/>
        </p:nvGrpSpPr>
        <p:grpSpPr>
          <a:xfrm>
            <a:off x="0" y="0"/>
            <a:ext cx="9151202" cy="652534"/>
            <a:chOff x="0" y="0"/>
            <a:chExt cx="9151202" cy="652534"/>
          </a:xfrm>
        </p:grpSpPr>
        <p:sp>
          <p:nvSpPr>
            <p:cNvPr id="212" name="Google Shape;212;p20"/>
            <p:cNvSpPr/>
            <p:nvPr/>
          </p:nvSpPr>
          <p:spPr>
            <a:xfrm>
              <a:off x="0" y="0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13" name="Google Shape;213;p20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58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4" name="Google Shape;214;p2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5" name="Google Shape;215;p20"/>
          <p:cNvSpPr txBox="1"/>
          <p:nvPr>
            <p:ph type="title"/>
          </p:nvPr>
        </p:nvSpPr>
        <p:spPr>
          <a:xfrm>
            <a:off x="1684800" y="11912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0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6" name="Google Shape;216;p20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7" name="Google Shape;217;p20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1"/>
          <p:cNvSpPr txBox="1"/>
          <p:nvPr>
            <p:ph idx="1" type="subTitle"/>
          </p:nvPr>
        </p:nvSpPr>
        <p:spPr>
          <a:xfrm>
            <a:off x="661775" y="1266500"/>
            <a:ext cx="7351200" cy="262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Art and design" showMasterSp="0">
  <p:cSld name="Title Slide 2_1">
    <p:bg>
      <p:bgPr>
        <a:solidFill>
          <a:srgbClr val="BEF2BD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22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7051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2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Font typeface="Lexend"/>
              <a:buNone/>
              <a:defRPr sz="38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4" name="Google Shape;224;p2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Art and design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5" name="Google Shape;225;p2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6" name="Google Shape;226;p22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grpSp>
        <p:nvGrpSpPr>
          <p:cNvPr id="227" name="Google Shape;227;p2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28" name="Google Shape;228;p2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9" name="Google Shape;229;p22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30" name="Google Shape;23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360030">
            <a:off x="6753313" y="1132068"/>
            <a:ext cx="2063340" cy="1643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23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3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6" name="Google Shape;236;p2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7" name="Google Shape;23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9" name="Google Shape;239;p23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4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3" name="Google Shape;243;p2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44" name="Google Shape;24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7" name="Google Shape;247;p24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itizenship" showMasterSp="0">
  <p:cSld name="Title Slide 2_1_1_1_1_1_1_1_1_1_1_5">
    <p:bg>
      <p:bgPr>
        <a:solidFill>
          <a:srgbClr val="BEF2BD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25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245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1" name="Google Shape;251;p2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Citizenship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52" name="Google Shape;252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3" name="Google Shape;253;p2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54" name="Google Shape;254;p2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5" name="Google Shape;255;p2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56" name="Google Shape;256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60025">
            <a:off x="6945328" y="787504"/>
            <a:ext cx="1710318" cy="2052379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2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8" name="Google Shape;258;p25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ooking and nutrition" showMasterSp="0">
  <p:cSld name="Title Slide 2_1_1_1_1_1_1_1_1_1_1_3_1">
    <p:bg>
      <p:bgPr>
        <a:solidFill>
          <a:srgbClr val="BEF2BD"/>
        </a:solid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26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25632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62" name="Google Shape;262;p26"/>
          <p:cNvSpPr txBox="1"/>
          <p:nvPr/>
        </p:nvSpPr>
        <p:spPr>
          <a:xfrm>
            <a:off x="323850" y="3781525"/>
            <a:ext cx="3504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Cooking and nutrition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3" name="Google Shape;26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4" name="Google Shape;264;p2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65" name="Google Shape;265;p2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6" name="Google Shape;266;p26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67" name="Google Shape;267;p2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8" name="Google Shape;268;p26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269" name="Google Shape;269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59995">
            <a:off x="6646320" y="1007366"/>
            <a:ext cx="2202009" cy="1796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Design and technology" showMasterSp="0">
  <p:cSld name="Title Slide 2_1_1_1_1_1_1_1_1_1_1_2">
    <p:bg>
      <p:bgPr>
        <a:solidFill>
          <a:srgbClr val="BEF2BD"/>
        </a:solidFill>
      </p:bgPr>
    </p:bg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27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27058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3" name="Google Shape;273;p27"/>
          <p:cNvSpPr txBox="1"/>
          <p:nvPr/>
        </p:nvSpPr>
        <p:spPr>
          <a:xfrm>
            <a:off x="323850" y="3781525"/>
            <a:ext cx="2706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Design and technology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74" name="Google Shape;274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5" name="Google Shape;275;p2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76" name="Google Shape;276;p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7" name="Google Shape;277;p2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78" name="Google Shape;27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62791">
            <a:off x="6884381" y="985388"/>
            <a:ext cx="1846116" cy="1852594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0" name="Google Shape;280;p27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_2">
    <p:bg>
      <p:bgPr>
        <a:solidFill>
          <a:srgbClr val="BEF2BD"/>
        </a:solidFill>
      </p:bgPr>
    </p:bg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28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4" name="Google Shape;284;p28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85" name="Google Shape;28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8" name="Google Shape;288;p28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French" showMasterSp="0">
  <p:cSld name="Title Slide 2_1_1_1_1_1_1_1_1_1_1_1">
    <p:bg>
      <p:bgPr>
        <a:solidFill>
          <a:srgbClr val="BEF2BD"/>
        </a:solidFill>
      </p:bgPr>
    </p:bg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29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7722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2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2" name="Google Shape;292;p2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French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3" name="Google Shape;29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4" name="Google Shape;294;p2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295" name="Google Shape;295;p2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6" name="Google Shape;296;p2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97" name="Google Shape;297;p2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8" name="Google Shape;298;p29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299" name="Google Shape;299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90000">
            <a:off x="6657352" y="759276"/>
            <a:ext cx="2315647" cy="2315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30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04" name="Google Shape;304;p3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05" name="Google Shape;305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7" name="Google Shape;307;p30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rman" showMasterSp="0">
  <p:cSld name="Title Slide 2_1_1_1_1_1_1_1_1_1_1_1_1">
    <p:bg>
      <p:bgPr>
        <a:solidFill>
          <a:srgbClr val="BEF2BD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31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9169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1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1" name="Google Shape;311;p3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German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12" name="Google Shape;31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3" name="Google Shape;313;p3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14" name="Google Shape;314;p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5" name="Google Shape;315;p3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316" name="Google Shape;316;p3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31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18" name="Google Shape;318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89998">
            <a:off x="6679063" y="775065"/>
            <a:ext cx="2340000" cy="23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_2">
    <p:bg>
      <p:bgPr>
        <a:solidFill>
          <a:srgbClr val="BEF2BD"/>
        </a:solidFill>
      </p:bgPr>
    </p:bg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32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32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2" name="Google Shape;322;p3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23" name="Google Shape;32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4" name="Google Shape;324;p3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25" name="Google Shape;325;p3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32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27" name="Google Shape;327;p3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8" name="Google Shape;328;p32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9" name="Google Shape;329;p32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_2">
    <p:bg>
      <p:bgPr>
        <a:solidFill>
          <a:srgbClr val="BEF2BD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3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33" name="Google Shape;333;p3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Maths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34" name="Google Shape;33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33"/>
          <p:cNvPicPr preferRelativeResize="0"/>
          <p:nvPr/>
        </p:nvPicPr>
        <p:blipFill rotWithShape="1">
          <a:blip r:embed="rId4">
            <a:alphaModFix/>
          </a:blip>
          <a:srcRect b="0" l="6209" r="6207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3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7" name="Google Shape;337;p33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" name="Google Shape;339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41" name="Google Shape;341;p3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Music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42" name="Google Shape;34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34"/>
          <p:cNvPicPr preferRelativeResize="0"/>
          <p:nvPr/>
        </p:nvPicPr>
        <p:blipFill rotWithShape="1">
          <a:blip r:embed="rId4">
            <a:alphaModFix/>
          </a:blip>
          <a:srcRect b="0" l="6209" r="6207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34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5" name="Google Shape;345;p34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al education" showMasterSp="0">
  <p:cSld name="Title Slide 2_1_1_1_1_1_1_1_1_1_1_1_1_2">
    <p:bg>
      <p:bgPr>
        <a:solidFill>
          <a:srgbClr val="BEF2BD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35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219295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3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49" name="Google Shape;349;p35"/>
          <p:cNvSpPr txBox="1"/>
          <p:nvPr/>
        </p:nvSpPr>
        <p:spPr>
          <a:xfrm>
            <a:off x="323850" y="3781525"/>
            <a:ext cx="24561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Physical education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50" name="Google Shape;35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1" name="Google Shape;351;p3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52" name="Google Shape;352;p3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3" name="Google Shape;353;p35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354" name="Google Shape;354;p35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5" name="Google Shape;355;p35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56" name="Google Shape;356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75628">
            <a:off x="6551506" y="729991"/>
            <a:ext cx="2546513" cy="2546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_2">
    <p:bg>
      <p:bgPr>
        <a:solidFill>
          <a:srgbClr val="BEF2BD"/>
        </a:solidFill>
      </p:bgPr>
    </p:bg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0" name="Google Shape;360;p3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61" name="Google Shape;361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2" name="Google Shape;362;p3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63" name="Google Shape;363;p3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4" name="Google Shape;364;p36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5" name="Google Shape;365;p36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 rot="-384492">
              <a:off x="7235672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6" name="Google Shape;366;p36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7" name="Google Shape;367;p36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Relationships and health education" showMasterSp="0">
  <p:cSld name="Title Slide 2_1_1_1_1_1_1_1_1_1_1_7">
    <p:bg>
      <p:bgPr>
        <a:solidFill>
          <a:srgbClr val="BEF2BD"/>
        </a:solidFill>
      </p:bgPr>
    </p:bg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Google Shape;369;p37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3608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3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71" name="Google Shape;371;p37"/>
          <p:cNvSpPr txBox="1"/>
          <p:nvPr/>
        </p:nvSpPr>
        <p:spPr>
          <a:xfrm>
            <a:off x="323850" y="3781525"/>
            <a:ext cx="4623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RHE (PSHE)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72" name="Google Shape;372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3" name="Google Shape;373;p3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74" name="Google Shape;374;p3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5" name="Google Shape;375;p37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6" name="Google Shape;376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60033">
            <a:off x="6814804" y="1250542"/>
            <a:ext cx="1965462" cy="1393692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37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8" name="Google Shape;378;p37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Relationships, sex and health education" showMasterSp="0">
  <p:cSld name="Title Slide 2_1_1_1_1_1_1_1_1_1_1_7_1">
    <p:bg>
      <p:bgPr>
        <a:solidFill>
          <a:srgbClr val="BEF2BD"/>
        </a:solidFill>
      </p:bgPr>
    </p:bg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" name="Google Shape;380;p38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1511900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82" name="Google Shape;382;p38"/>
          <p:cNvSpPr txBox="1"/>
          <p:nvPr/>
        </p:nvSpPr>
        <p:spPr>
          <a:xfrm>
            <a:off x="323850" y="3781525"/>
            <a:ext cx="50871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RSHE (PSHE)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83" name="Google Shape;383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4" name="Google Shape;384;p3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85" name="Google Shape;385;p3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6" name="Google Shape;386;p38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87" name="Google Shape;387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60033">
            <a:off x="6814804" y="1250542"/>
            <a:ext cx="1965462" cy="1393692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38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9" name="Google Shape;389;p38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Religious education" showMasterSp="0">
  <p:cSld name="Title Slide 2_1_1_1_1_1_1_1_1_1_1_1_1_1">
    <p:bg>
      <p:bgPr>
        <a:solidFill>
          <a:srgbClr val="BEF2BD"/>
        </a:solidFill>
      </p:bgPr>
    </p:bg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" name="Google Shape;391;p39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227187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3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93" name="Google Shape;393;p39"/>
          <p:cNvSpPr txBox="1"/>
          <p:nvPr/>
        </p:nvSpPr>
        <p:spPr>
          <a:xfrm>
            <a:off x="323850" y="3781525"/>
            <a:ext cx="27981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Religious education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94" name="Google Shape;394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5" name="Google Shape;395;p3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396" name="Google Shape;396;p3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7" name="Google Shape;397;p39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98" name="Google Shape;398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60003">
            <a:off x="6754134" y="1062731"/>
            <a:ext cx="2012844" cy="1854018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39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0" name="Google Shape;400;p39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_2">
    <p:bg>
      <p:bgPr>
        <a:solidFill>
          <a:srgbClr val="BEF2BD"/>
        </a:solidFill>
      </p:bgPr>
    </p:bg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3" name="Google Shape;403;p4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04" name="Google Shape;404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40"/>
          <p:cNvPicPr preferRelativeResize="0"/>
          <p:nvPr/>
        </p:nvPicPr>
        <p:blipFill rotWithShape="1">
          <a:blip r:embed="rId3">
            <a:alphaModFix/>
          </a:blip>
          <a:srcRect b="0" l="6209" r="6207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6" name="Google Shape;406;p4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07" name="Google Shape;407;p4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8" name="Google Shape;408;p4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09" name="Google Shape;409;p40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10" name="Google Shape;410;p40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11" name="Google Shape;411;p40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panish" showMasterSp="0">
  <p:cSld name="Title Slide 2_1_1_1_1_1_1_1_1_1_1_1_2_1">
    <p:bg>
      <p:bgPr>
        <a:solidFill>
          <a:srgbClr val="BEF2BD"/>
        </a:solidFill>
      </p:bgPr>
    </p:bg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41"/>
          <p:cNvPicPr preferRelativeResize="0"/>
          <p:nvPr/>
        </p:nvPicPr>
        <p:blipFill rotWithShape="1">
          <a:blip r:embed="rId2">
            <a:alphaModFix/>
          </a:blip>
          <a:srcRect b="0" l="6209" r="6207" t="0"/>
          <a:stretch/>
        </p:blipFill>
        <p:spPr>
          <a:xfrm>
            <a:off x="324000" y="4008600"/>
            <a:ext cx="890625" cy="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1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5" name="Google Shape;415;p4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Spanish</a:t>
            </a:r>
            <a:endParaRPr b="1" i="0" sz="17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416" name="Google Shape;416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7" name="Google Shape;417;p4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8" name="Google Shape;418;p4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9" name="Google Shape;419;p41"/>
            <p:cNvSpPr/>
            <p:nvPr/>
          </p:nvSpPr>
          <p:spPr>
            <a:xfrm>
              <a:off x="6858000" y="868200"/>
              <a:ext cx="2210100" cy="21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420" name="Google Shape;420;p41"/>
          <p:cNvSpPr txBox="1"/>
          <p:nvPr/>
        </p:nvSpPr>
        <p:spPr>
          <a:xfrm>
            <a:off x="323850" y="4327975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Unit</a:t>
            </a:r>
            <a:endParaRPr b="1" i="0" sz="18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1" name="Google Shape;421;p41"/>
          <p:cNvSpPr txBox="1"/>
          <p:nvPr>
            <p:ph idx="1" type="subTitle"/>
          </p:nvPr>
        </p:nvSpPr>
        <p:spPr>
          <a:xfrm>
            <a:off x="966425" y="4327975"/>
            <a:ext cx="59424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422" name="Google Shape;422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390001">
            <a:off x="6638540" y="856133"/>
            <a:ext cx="2340000" cy="23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oogle Shape;424;p42"/>
          <p:cNvGrpSpPr/>
          <p:nvPr/>
        </p:nvGrpSpPr>
        <p:grpSpPr>
          <a:xfrm>
            <a:off x="0" y="1"/>
            <a:ext cx="9151202" cy="649233"/>
            <a:chOff x="0" y="1"/>
            <a:chExt cx="9151202" cy="649233"/>
          </a:xfrm>
        </p:grpSpPr>
        <p:sp>
          <p:nvSpPr>
            <p:cNvPr id="425" name="Google Shape;425;p42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26" name="Google Shape;426;p42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27" name="Google Shape;427;p4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42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29" name="Google Shape;429;p42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30" name="Google Shape;430;p42"/>
          <p:cNvSpPr txBox="1"/>
          <p:nvPr>
            <p:ph idx="3" type="subTitle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31" name="Google Shape;431;p42"/>
          <p:cNvSpPr txBox="1"/>
          <p:nvPr>
            <p:ph idx="4" type="subTitle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32" name="Google Shape;432;p42"/>
          <p:cNvSpPr txBox="1"/>
          <p:nvPr>
            <p:ph idx="5" type="subTitle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33" name="Google Shape;433;p42"/>
          <p:cNvSpPr txBox="1"/>
          <p:nvPr>
            <p:ph idx="6" type="subTitle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34" name="Google Shape;434;p42"/>
          <p:cNvSpPr txBox="1"/>
          <p:nvPr>
            <p:ph idx="7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4)">
  <p:cSld name="CUSTOM_3_1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6" name="Google Shape;436;p43"/>
          <p:cNvGrpSpPr/>
          <p:nvPr/>
        </p:nvGrpSpPr>
        <p:grpSpPr>
          <a:xfrm>
            <a:off x="0" y="1"/>
            <a:ext cx="9151202" cy="649233"/>
            <a:chOff x="0" y="1"/>
            <a:chExt cx="9151202" cy="649233"/>
          </a:xfrm>
        </p:grpSpPr>
        <p:sp>
          <p:nvSpPr>
            <p:cNvPr id="437" name="Google Shape;437;p43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38" name="Google Shape;438;p43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39" name="Google Shape;439;p4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43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1" name="Google Shape;441;p43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2" name="Google Shape;442;p43"/>
          <p:cNvSpPr txBox="1"/>
          <p:nvPr>
            <p:ph idx="3" type="subTitle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3" name="Google Shape;443;p43"/>
          <p:cNvSpPr txBox="1"/>
          <p:nvPr>
            <p:ph idx="4" type="subTitle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4" name="Google Shape;444;p43"/>
          <p:cNvSpPr txBox="1"/>
          <p:nvPr>
            <p:ph idx="5" type="subTitle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5" name="Google Shape;445;p43"/>
          <p:cNvSpPr txBox="1"/>
          <p:nvPr>
            <p:ph idx="6" type="subTitle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6" name="Google Shape;446;p43"/>
          <p:cNvSpPr txBox="1"/>
          <p:nvPr>
            <p:ph idx="7" type="subTitle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7" name="Google Shape;447;p43"/>
          <p:cNvSpPr txBox="1"/>
          <p:nvPr>
            <p:ph idx="8" type="subTitle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48" name="Google Shape;448;p43"/>
          <p:cNvSpPr txBox="1"/>
          <p:nvPr>
            <p:ph idx="9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5)">
  <p:cSld name="CUSTOM_3_1_1_1"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" name="Google Shape;450;p44"/>
          <p:cNvGrpSpPr/>
          <p:nvPr/>
        </p:nvGrpSpPr>
        <p:grpSpPr>
          <a:xfrm>
            <a:off x="0" y="1"/>
            <a:ext cx="9151202" cy="649233"/>
            <a:chOff x="0" y="1"/>
            <a:chExt cx="9151202" cy="649233"/>
          </a:xfrm>
        </p:grpSpPr>
        <p:sp>
          <p:nvSpPr>
            <p:cNvPr id="451" name="Google Shape;451;p44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52" name="Google Shape;452;p44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53" name="Google Shape;453;p4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4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55" name="Google Shape;455;p44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56" name="Google Shape;456;p44"/>
          <p:cNvSpPr txBox="1"/>
          <p:nvPr>
            <p:ph idx="3" type="subTitle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57" name="Google Shape;457;p44"/>
          <p:cNvSpPr txBox="1"/>
          <p:nvPr>
            <p:ph idx="4" type="subTitle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58" name="Google Shape;458;p44"/>
          <p:cNvSpPr txBox="1"/>
          <p:nvPr>
            <p:ph idx="5" type="subTitle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59" name="Google Shape;459;p44"/>
          <p:cNvSpPr txBox="1"/>
          <p:nvPr>
            <p:ph idx="6" type="subTitle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60" name="Google Shape;460;p44"/>
          <p:cNvSpPr txBox="1"/>
          <p:nvPr>
            <p:ph idx="7" type="subTitle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61" name="Google Shape;461;p44"/>
          <p:cNvSpPr txBox="1"/>
          <p:nvPr>
            <p:ph idx="8" type="subTitle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62" name="Google Shape;462;p44"/>
          <p:cNvSpPr txBox="1"/>
          <p:nvPr>
            <p:ph idx="9" type="subTitle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63" name="Google Shape;463;p44"/>
          <p:cNvSpPr txBox="1"/>
          <p:nvPr>
            <p:ph idx="13" type="subTitle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64" name="Google Shape;464;p44"/>
          <p:cNvSpPr txBox="1"/>
          <p:nvPr>
            <p:ph idx="14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p2, 2)">
  <p:cSld name="CUSTOM_3_1_1_1_1"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6" name="Google Shape;466;p45"/>
          <p:cNvGrpSpPr/>
          <p:nvPr/>
        </p:nvGrpSpPr>
        <p:grpSpPr>
          <a:xfrm>
            <a:off x="0" y="1"/>
            <a:ext cx="9151202" cy="649233"/>
            <a:chOff x="0" y="1"/>
            <a:chExt cx="9151202" cy="649233"/>
          </a:xfrm>
        </p:grpSpPr>
        <p:sp>
          <p:nvSpPr>
            <p:cNvPr id="467" name="Google Shape;467;p45"/>
            <p:cNvSpPr/>
            <p:nvPr/>
          </p:nvSpPr>
          <p:spPr>
            <a:xfrm>
              <a:off x="0" y="1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68" name="Google Shape;468;p45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25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69" name="Google Shape;469;p4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5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71" name="Google Shape;471;p45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72" name="Google Shape;472;p45"/>
          <p:cNvSpPr txBox="1"/>
          <p:nvPr>
            <p:ph idx="3" type="subTitle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1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2000"/>
              <a:buFont typeface="Lexend"/>
              <a:buNone/>
              <a:defRPr sz="2000"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73" name="Google Shape;473;p45"/>
          <p:cNvSpPr txBox="1"/>
          <p:nvPr>
            <p:ph idx="4" type="subTitle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None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474" name="Google Shape;474;p45"/>
          <p:cNvSpPr txBox="1"/>
          <p:nvPr>
            <p:ph idx="5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_2"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46"/>
          <p:cNvPicPr preferRelativeResize="0"/>
          <p:nvPr/>
        </p:nvPicPr>
        <p:blipFill rotWithShape="1">
          <a:blip r:embed="rId2">
            <a:alphaModFix/>
          </a:blip>
          <a:srcRect b="3669" l="0" r="0" t="3677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46"/>
          <p:cNvPicPr preferRelativeResize="0"/>
          <p:nvPr/>
        </p:nvPicPr>
        <p:blipFill rotWithShape="1">
          <a:blip r:embed="rId3">
            <a:alphaModFix/>
          </a:blip>
          <a:srcRect b="3669" l="0" r="0" t="3677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46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79" name="Google Shape;479;p46"/>
          <p:cNvCxnSpPr>
            <a:endCxn id="480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81" name="Google Shape;481;p4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482" name="Google Shape;482;p46"/>
          <p:cNvSpPr txBox="1"/>
          <p:nvPr>
            <p:ph type="title"/>
          </p:nvPr>
        </p:nvSpPr>
        <p:spPr>
          <a:xfrm>
            <a:off x="1225225" y="2133562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480" name="Google Shape;480;p4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3" name="Google Shape;483;p46"/>
          <p:cNvGrpSpPr/>
          <p:nvPr/>
        </p:nvGrpSpPr>
        <p:grpSpPr>
          <a:xfrm>
            <a:off x="-12" y="0"/>
            <a:ext cx="9151202" cy="598359"/>
            <a:chOff x="-12" y="0"/>
            <a:chExt cx="9151202" cy="598359"/>
          </a:xfrm>
        </p:grpSpPr>
        <p:sp>
          <p:nvSpPr>
            <p:cNvPr id="484" name="Google Shape;484;p46"/>
            <p:cNvSpPr/>
            <p:nvPr/>
          </p:nvSpPr>
          <p:spPr>
            <a:xfrm>
              <a:off x="0" y="0"/>
              <a:ext cx="9144300" cy="48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85" name="Google Shape;485;p46"/>
            <p:cNvPicPr preferRelativeResize="0"/>
            <p:nvPr/>
          </p:nvPicPr>
          <p:blipFill rotWithShape="1">
            <a:blip r:embed="rId7">
              <a:alphaModFix/>
            </a:blip>
            <a:srcRect b="1709" l="0" r="0" t="1699"/>
            <a:stretch/>
          </p:blipFill>
          <p:spPr>
            <a:xfrm>
              <a:off x="-12" y="4816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86" name="Google Shape;486;p46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7" name="Google Shape;487;p46"/>
          <p:cNvSpPr txBox="1"/>
          <p:nvPr>
            <p:ph idx="2" type="title"/>
          </p:nvPr>
        </p:nvSpPr>
        <p:spPr>
          <a:xfrm>
            <a:off x="324000" y="810000"/>
            <a:ext cx="7135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488" name="Google Shape;488;p46"/>
          <p:cNvSpPr txBox="1"/>
          <p:nvPr>
            <p:ph idx="3" type="title"/>
          </p:nvPr>
        </p:nvSpPr>
        <p:spPr>
          <a:xfrm>
            <a:off x="1225225" y="30698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_1"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Google Shape;490;p47"/>
          <p:cNvPicPr preferRelativeResize="0"/>
          <p:nvPr/>
        </p:nvPicPr>
        <p:blipFill rotWithShape="1">
          <a:blip r:embed="rId2">
            <a:alphaModFix/>
          </a:blip>
          <a:srcRect b="4437" l="0" r="0" t="442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47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47"/>
          <p:cNvPicPr preferRelativeResize="0"/>
          <p:nvPr/>
        </p:nvPicPr>
        <p:blipFill rotWithShape="1">
          <a:blip r:embed="rId4">
            <a:alphaModFix/>
          </a:blip>
          <a:srcRect b="3669" l="0" r="0" t="3677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47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4" name="Google Shape;494;p47"/>
          <p:cNvPicPr preferRelativeResize="0"/>
          <p:nvPr/>
        </p:nvPicPr>
        <p:blipFill rotWithShape="1">
          <a:blip r:embed="rId5">
            <a:alphaModFix/>
          </a:blip>
          <a:srcRect b="3669" l="0" r="0" t="3677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95" name="Google Shape;495;p47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96" name="Google Shape;496;p47"/>
          <p:cNvCxnSpPr>
            <a:endCxn id="497" idx="2"/>
          </p:cNvCxnSpPr>
          <p:nvPr/>
        </p:nvCxnSpPr>
        <p:spPr>
          <a:xfrm>
            <a:off x="647802" y="1841897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97" name="Google Shape;497;p4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4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9" name="Google Shape;499;p4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0" name="Google Shape;500;p47"/>
          <p:cNvGrpSpPr/>
          <p:nvPr/>
        </p:nvGrpSpPr>
        <p:grpSpPr>
          <a:xfrm>
            <a:off x="-12" y="0"/>
            <a:ext cx="9151202" cy="598359"/>
            <a:chOff x="-12" y="0"/>
            <a:chExt cx="9151202" cy="598359"/>
          </a:xfrm>
        </p:grpSpPr>
        <p:sp>
          <p:nvSpPr>
            <p:cNvPr id="501" name="Google Shape;501;p47"/>
            <p:cNvSpPr/>
            <p:nvPr/>
          </p:nvSpPr>
          <p:spPr>
            <a:xfrm>
              <a:off x="0" y="0"/>
              <a:ext cx="9144300" cy="48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02" name="Google Shape;502;p47"/>
            <p:cNvPicPr preferRelativeResize="0"/>
            <p:nvPr/>
          </p:nvPicPr>
          <p:blipFill rotWithShape="1">
            <a:blip r:embed="rId9">
              <a:alphaModFix/>
            </a:blip>
            <a:srcRect b="1709" l="0" r="0" t="1699"/>
            <a:stretch/>
          </p:blipFill>
          <p:spPr>
            <a:xfrm>
              <a:off x="-12" y="4816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03" name="Google Shape;503;p47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" name="Google Shape;504;p47"/>
          <p:cNvSpPr txBox="1"/>
          <p:nvPr>
            <p:ph type="title"/>
          </p:nvPr>
        </p:nvSpPr>
        <p:spPr>
          <a:xfrm>
            <a:off x="324000" y="810000"/>
            <a:ext cx="7135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505" name="Google Shape;505;p47"/>
          <p:cNvSpPr txBox="1"/>
          <p:nvPr>
            <p:ph idx="2" type="title"/>
          </p:nvPr>
        </p:nvSpPr>
        <p:spPr>
          <a:xfrm>
            <a:off x="1225225" y="28412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47"/>
          <p:cNvSpPr txBox="1"/>
          <p:nvPr>
            <p:ph idx="3" type="title"/>
          </p:nvPr>
        </p:nvSpPr>
        <p:spPr>
          <a:xfrm>
            <a:off x="1225200" y="37819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7" name="Google Shape;507;p47"/>
          <p:cNvSpPr txBox="1"/>
          <p:nvPr>
            <p:ph idx="4" type="title"/>
          </p:nvPr>
        </p:nvSpPr>
        <p:spPr>
          <a:xfrm>
            <a:off x="1225200" y="1822462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9" name="Google Shape;509;p48"/>
          <p:cNvPicPr preferRelativeResize="0"/>
          <p:nvPr/>
        </p:nvPicPr>
        <p:blipFill rotWithShape="1">
          <a:blip r:embed="rId2">
            <a:alphaModFix/>
          </a:blip>
          <a:srcRect b="4437" l="0" r="0" t="442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4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1" name="Google Shape;511;p48"/>
          <p:cNvPicPr preferRelativeResize="0"/>
          <p:nvPr/>
        </p:nvPicPr>
        <p:blipFill rotWithShape="1">
          <a:blip r:embed="rId4">
            <a:alphaModFix/>
          </a:blip>
          <a:srcRect b="4395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4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48"/>
          <p:cNvPicPr preferRelativeResize="0"/>
          <p:nvPr/>
        </p:nvPicPr>
        <p:blipFill rotWithShape="1">
          <a:blip r:embed="rId5">
            <a:alphaModFix/>
          </a:blip>
          <a:srcRect b="3669" l="0" r="0" t="3677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4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48"/>
          <p:cNvPicPr preferRelativeResize="0"/>
          <p:nvPr/>
        </p:nvPicPr>
        <p:blipFill rotWithShape="1">
          <a:blip r:embed="rId6">
            <a:alphaModFix/>
          </a:blip>
          <a:srcRect b="3669" l="0" r="0" t="3677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p4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17" name="Google Shape;517;p48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518" name="Google Shape;518;p4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4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4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4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2" name="Google Shape;522;p48"/>
          <p:cNvGrpSpPr/>
          <p:nvPr/>
        </p:nvGrpSpPr>
        <p:grpSpPr>
          <a:xfrm>
            <a:off x="-12" y="0"/>
            <a:ext cx="9151202" cy="598359"/>
            <a:chOff x="-12" y="0"/>
            <a:chExt cx="9151202" cy="598359"/>
          </a:xfrm>
        </p:grpSpPr>
        <p:sp>
          <p:nvSpPr>
            <p:cNvPr id="523" name="Google Shape;523;p48"/>
            <p:cNvSpPr/>
            <p:nvPr/>
          </p:nvSpPr>
          <p:spPr>
            <a:xfrm>
              <a:off x="0" y="0"/>
              <a:ext cx="9144300" cy="48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24" name="Google Shape;524;p48"/>
            <p:cNvPicPr preferRelativeResize="0"/>
            <p:nvPr/>
          </p:nvPicPr>
          <p:blipFill rotWithShape="1">
            <a:blip r:embed="rId11">
              <a:alphaModFix/>
            </a:blip>
            <a:srcRect b="1709" l="0" r="0" t="1699"/>
            <a:stretch/>
          </p:blipFill>
          <p:spPr>
            <a:xfrm>
              <a:off x="-12" y="4816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5" name="Google Shape;525;p4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6" name="Google Shape;526;p48"/>
          <p:cNvSpPr txBox="1"/>
          <p:nvPr>
            <p:ph type="title"/>
          </p:nvPr>
        </p:nvSpPr>
        <p:spPr>
          <a:xfrm>
            <a:off x="324000" y="810000"/>
            <a:ext cx="7135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527" name="Google Shape;527;p48"/>
          <p:cNvSpPr txBox="1"/>
          <p:nvPr>
            <p:ph idx="2" type="title"/>
          </p:nvPr>
        </p:nvSpPr>
        <p:spPr>
          <a:xfrm>
            <a:off x="1224600" y="160210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28" name="Google Shape;528;p48"/>
          <p:cNvSpPr txBox="1"/>
          <p:nvPr>
            <p:ph idx="3" type="title"/>
          </p:nvPr>
        </p:nvSpPr>
        <p:spPr>
          <a:xfrm>
            <a:off x="1224600" y="24317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29" name="Google Shape;529;p48"/>
          <p:cNvSpPr txBox="1"/>
          <p:nvPr>
            <p:ph idx="4" type="title"/>
          </p:nvPr>
        </p:nvSpPr>
        <p:spPr>
          <a:xfrm>
            <a:off x="1224600" y="3286637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30" name="Google Shape;530;p48"/>
          <p:cNvSpPr txBox="1"/>
          <p:nvPr>
            <p:ph idx="5" type="title"/>
          </p:nvPr>
        </p:nvSpPr>
        <p:spPr>
          <a:xfrm>
            <a:off x="1224600" y="4108150"/>
            <a:ext cx="6852300" cy="28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" name="Google Shape;532;p4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35" name="Google Shape;53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49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37" name="Google Shape;537;p49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538" name="Google Shape;538;p49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0" name="Google Shape;540;p5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1" name="Google Shape;541;p5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2" name="Google Shape;542;p5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43" name="Google Shape;54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0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5" name="Google Shape;545;p50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546" name="Google Shape;546;p50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51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9" name="Google Shape;549;p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51"/>
          <p:cNvSpPr txBox="1"/>
          <p:nvPr>
            <p:ph idx="1" type="subTitle"/>
          </p:nvPr>
        </p:nvSpPr>
        <p:spPr>
          <a:xfrm>
            <a:off x="3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52" name="Google Shape;552;p51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53" name="Google Shape;553;p51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554" name="Google Shape;554;p5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5" name="Google Shape;555;p51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i="0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6" name="Google Shape;556;p51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557" name="Google Shape;557;p5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8" name="Google Shape;558;p51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i="0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559" name="Google Shape;559;p51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60" name="Google Shape;560;p51"/>
          <p:cNvSpPr txBox="1"/>
          <p:nvPr>
            <p:ph idx="3" type="body"/>
          </p:nvPr>
        </p:nvSpPr>
        <p:spPr>
          <a:xfrm>
            <a:off x="324000" y="4748400"/>
            <a:ext cx="4187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61" name="Google Shape;561;p51"/>
          <p:cNvSpPr txBox="1"/>
          <p:nvPr>
            <p:ph idx="4" type="body"/>
          </p:nvPr>
        </p:nvSpPr>
        <p:spPr>
          <a:xfrm>
            <a:off x="4591200" y="4748400"/>
            <a:ext cx="3926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4" name="Google Shape;564;p5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52"/>
          <p:cNvSpPr txBox="1"/>
          <p:nvPr>
            <p:ph idx="1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67" name="Google Shape;567;p52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568" name="Google Shape;568;p5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9" name="Google Shape;569;p52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i="0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0" name="Google Shape;570;p52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571" name="Google Shape;571;p5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2" name="Google Shape;572;p52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i="0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573" name="Google Shape;573;p52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74" name="Google Shape;574;p52"/>
          <p:cNvSpPr txBox="1"/>
          <p:nvPr>
            <p:ph idx="2" type="subTitle"/>
          </p:nvPr>
        </p:nvSpPr>
        <p:spPr>
          <a:xfrm>
            <a:off x="3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75" name="Google Shape;575;p52"/>
          <p:cNvSpPr txBox="1"/>
          <p:nvPr>
            <p:ph idx="3" type="body"/>
          </p:nvPr>
        </p:nvSpPr>
        <p:spPr>
          <a:xfrm>
            <a:off x="324000" y="4748400"/>
            <a:ext cx="4187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76" name="Google Shape;576;p52"/>
          <p:cNvSpPr txBox="1"/>
          <p:nvPr>
            <p:ph idx="4" type="body"/>
          </p:nvPr>
        </p:nvSpPr>
        <p:spPr>
          <a:xfrm>
            <a:off x="4591200" y="4748400"/>
            <a:ext cx="3926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53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0" name="Google Shape;580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3"/>
          <p:cNvSpPr txBox="1"/>
          <p:nvPr>
            <p:ph idx="1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82" name="Google Shape;582;p53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583" name="Google Shape;583;p5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4" name="Google Shape;584;p53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i="0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5" name="Google Shape;585;p53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586" name="Google Shape;586;p5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7" name="Google Shape;587;p53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i="0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588" name="Google Shape;588;p53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89" name="Google Shape;589;p53"/>
          <p:cNvSpPr txBox="1"/>
          <p:nvPr>
            <p:ph idx="2" type="subTitle"/>
          </p:nvPr>
        </p:nvSpPr>
        <p:spPr>
          <a:xfrm>
            <a:off x="3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90" name="Google Shape;590;p53"/>
          <p:cNvSpPr txBox="1"/>
          <p:nvPr>
            <p:ph idx="3" type="body"/>
          </p:nvPr>
        </p:nvSpPr>
        <p:spPr>
          <a:xfrm>
            <a:off x="324000" y="4748400"/>
            <a:ext cx="4187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91" name="Google Shape;591;p53"/>
          <p:cNvSpPr txBox="1"/>
          <p:nvPr>
            <p:ph idx="4" type="body"/>
          </p:nvPr>
        </p:nvSpPr>
        <p:spPr>
          <a:xfrm>
            <a:off x="4591200" y="4748400"/>
            <a:ext cx="3926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4" name="Google Shape;594;p5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95" name="Google Shape;595;p5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54"/>
          <p:cNvSpPr txBox="1"/>
          <p:nvPr>
            <p:ph idx="1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97" name="Google Shape;597;p5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598" name="Google Shape;598;p5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9" name="Google Shape;599;p5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i="0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0" name="Google Shape;600;p5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601" name="Google Shape;601;p5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2" name="Google Shape;602;p5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rPr b="1" i="0" lang="en-GB" sz="900" u="none" cap="none" strike="noStrike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i="0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603" name="Google Shape;603;p54"/>
          <p:cNvSpPr txBox="1"/>
          <p:nvPr>
            <p:ph type="title"/>
          </p:nvPr>
        </p:nvSpPr>
        <p:spPr>
          <a:xfrm>
            <a:off x="324000" y="152400"/>
            <a:ext cx="713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4" name="Google Shape;604;p54"/>
          <p:cNvSpPr txBox="1"/>
          <p:nvPr>
            <p:ph idx="2" type="subTitle"/>
          </p:nvPr>
        </p:nvSpPr>
        <p:spPr>
          <a:xfrm>
            <a:off x="324000" y="810000"/>
            <a:ext cx="3982200" cy="40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05" name="Google Shape;605;p54"/>
          <p:cNvSpPr txBox="1"/>
          <p:nvPr>
            <p:ph idx="3" type="body"/>
          </p:nvPr>
        </p:nvSpPr>
        <p:spPr>
          <a:xfrm>
            <a:off x="324000" y="4748400"/>
            <a:ext cx="4187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6" name="Google Shape;606;p54"/>
          <p:cNvSpPr txBox="1"/>
          <p:nvPr>
            <p:ph idx="4" type="body"/>
          </p:nvPr>
        </p:nvSpPr>
        <p:spPr>
          <a:xfrm>
            <a:off x="4591200" y="4748400"/>
            <a:ext cx="39267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/why - purple">
  <p:cSld name="TITLE_AND_TWO_COLUMNS_1_1_9_1_3_1">
    <p:bg>
      <p:bgPr>
        <a:solidFill>
          <a:srgbClr val="F3EEFB"/>
        </a:solidFill>
      </p:bgPr>
    </p:bg>
    <p:spTree>
      <p:nvGrpSpPr>
        <p:cNvPr id="607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8" name="Google Shape;608;p5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5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11" name="Google Shape;611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3" name="Google Shape;613;p55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4" name="Google Shape;614;p55"/>
          <p:cNvSpPr txBox="1"/>
          <p:nvPr>
            <p:ph idx="1" type="subTitle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15" name="Google Shape;615;p55"/>
          <p:cNvSpPr txBox="1"/>
          <p:nvPr>
            <p:ph idx="2" type="subTitle"/>
          </p:nvPr>
        </p:nvSpPr>
        <p:spPr>
          <a:xfrm>
            <a:off x="324000" y="1080000"/>
            <a:ext cx="7135200" cy="2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16" name="Google Shape;616;p55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b="0" i="0" lang="en-GB" sz="2400" u="none" cap="none" strike="noStrike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617" name="Google Shape;617;p55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8" name="Google Shape;618;p55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19" name="Google Shape;619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1" name="Google Shape;621;p55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22" name="Google Shape;622;p55"/>
          <p:cNvSpPr txBox="1"/>
          <p:nvPr>
            <p:ph idx="3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/why - jade">
  <p:cSld name="TITLE_AND_TWO_COLUMNS_1_1_9_1_3_1_1_1">
    <p:bg>
      <p:bgPr>
        <a:solidFill>
          <a:srgbClr val="E6F2F2"/>
        </a:solidFill>
      </p:bgPr>
    </p:bg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" name="Google Shape;624;p5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6" name="Google Shape;626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28" name="Google Shape;628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56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1" name="Google Shape;631;p56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2" name="Google Shape;632;p56"/>
          <p:cNvSpPr txBox="1"/>
          <p:nvPr>
            <p:ph idx="1" type="subTitle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33" name="Google Shape;633;p56"/>
          <p:cNvSpPr txBox="1"/>
          <p:nvPr>
            <p:ph idx="2" type="subTitle"/>
          </p:nvPr>
        </p:nvSpPr>
        <p:spPr>
          <a:xfrm>
            <a:off x="324000" y="1080000"/>
            <a:ext cx="7135200" cy="2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34" name="Google Shape;634;p56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b="0" i="0" lang="en-GB" sz="2400" u="none" cap="none" strike="noStrike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635" name="Google Shape;635;p56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6" name="Google Shape;636;p56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7" name="Google Shape;637;p56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38" name="Google Shape;638;p56"/>
          <p:cNvSpPr txBox="1"/>
          <p:nvPr>
            <p:ph idx="3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/why - blue">
  <p:cSld name="TITLE_AND_TWO_COLUMNS_1_1_9_1_3_2">
    <p:bg>
      <p:bgPr>
        <a:solidFill>
          <a:srgbClr val="EBEDFE"/>
        </a:solidFill>
      </p:bgPr>
    </p:bg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0" name="Google Shape;640;p5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1" name="Google Shape;641;p5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2" name="Google Shape;642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44" name="Google Shape;644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57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7" name="Google Shape;647;p57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8" name="Google Shape;648;p57"/>
          <p:cNvSpPr txBox="1"/>
          <p:nvPr>
            <p:ph idx="1" type="subTitle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49" name="Google Shape;649;p57"/>
          <p:cNvSpPr txBox="1"/>
          <p:nvPr>
            <p:ph idx="2" type="subTitle"/>
          </p:nvPr>
        </p:nvSpPr>
        <p:spPr>
          <a:xfrm>
            <a:off x="324000" y="1080000"/>
            <a:ext cx="7135200" cy="2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50" name="Google Shape;650;p57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b="0" i="0" lang="en-GB" sz="2400" u="none" cap="none" strike="noStrike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651" name="Google Shape;651;p57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2" name="Google Shape;652;p57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3" name="Google Shape;653;p57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4" name="Google Shape;654;p57"/>
          <p:cNvSpPr txBox="1"/>
          <p:nvPr>
            <p:ph idx="3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/why - pink">
  <p:cSld name="TITLE_AND_TWO_COLUMNS_1_1_9_1_3_1_1_1_1">
    <p:bg>
      <p:bgPr>
        <a:solidFill>
          <a:srgbClr val="FAEAF6"/>
        </a:solidFill>
      </p:bgPr>
    </p:bg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6" name="Google Shape;656;p5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8" name="Google Shape;658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60" name="Google Shape;660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29763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23988" y="20853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58"/>
          <p:cNvSpPr txBox="1"/>
          <p:nvPr/>
        </p:nvSpPr>
        <p:spPr>
          <a:xfrm>
            <a:off x="3025325" y="21446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3" name="Google Shape;663;p58"/>
          <p:cNvSpPr txBox="1"/>
          <p:nvPr/>
        </p:nvSpPr>
        <p:spPr>
          <a:xfrm>
            <a:off x="5431100" y="21219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i="0" sz="22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4" name="Google Shape;664;p58"/>
          <p:cNvSpPr txBox="1"/>
          <p:nvPr>
            <p:ph idx="1" type="subTitle"/>
          </p:nvPr>
        </p:nvSpPr>
        <p:spPr>
          <a:xfrm>
            <a:off x="324000" y="3577125"/>
            <a:ext cx="8109300" cy="7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Kalam"/>
              <a:buNone/>
              <a:defRPr sz="2200">
                <a:latin typeface="Kalam"/>
                <a:ea typeface="Kalam"/>
                <a:cs typeface="Kalam"/>
                <a:sym typeface="Kalam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Kalam"/>
              <a:buNone/>
              <a:defRPr>
                <a:latin typeface="Kalam"/>
                <a:ea typeface="Kalam"/>
                <a:cs typeface="Kalam"/>
                <a:sym typeface="Kalam"/>
              </a:defRPr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65" name="Google Shape;665;p58"/>
          <p:cNvSpPr txBox="1"/>
          <p:nvPr>
            <p:ph idx="2" type="subTitle"/>
          </p:nvPr>
        </p:nvSpPr>
        <p:spPr>
          <a:xfrm>
            <a:off x="324000" y="1080000"/>
            <a:ext cx="7135200" cy="2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66" name="Google Shape;666;p58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GB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b="0" i="0" lang="en-GB" sz="2400" u="none" cap="none" strike="noStrike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667" name="Google Shape;667;p58"/>
          <p:cNvSpPr txBox="1"/>
          <p:nvPr/>
        </p:nvSpPr>
        <p:spPr>
          <a:xfrm>
            <a:off x="2454488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8" name="Google Shape;668;p58"/>
          <p:cNvSpPr txBox="1"/>
          <p:nvPr/>
        </p:nvSpPr>
        <p:spPr>
          <a:xfrm>
            <a:off x="4848713" y="21754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i="0" sz="18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9" name="Google Shape;669;p58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0" name="Google Shape;670;p58"/>
          <p:cNvSpPr txBox="1"/>
          <p:nvPr>
            <p:ph idx="3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2" name="Google Shape;672;p5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3" name="Google Shape;673;p5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4" name="Google Shape;674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5" name="Google Shape;675;p5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6" name="Google Shape;676;p59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77" name="Google Shape;677;p59"/>
          <p:cNvSpPr txBox="1"/>
          <p:nvPr>
            <p:ph idx="2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78" name="Google Shape;678;p59"/>
          <p:cNvSpPr txBox="1"/>
          <p:nvPr>
            <p:ph idx="3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679" name="Google Shape;679;p59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680" name="Google Shape;680;p5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1" name="Google Shape;681;p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82" name="Google Shape;682;p59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683" name="Google Shape;683;p5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4" name="Google Shape;684;p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85" name="Google Shape;685;p59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686" name="Google Shape;686;p5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87" name="Google Shape;687;p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688" name="Google Shape;688;p59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89" name="Google Shape;689;p59"/>
          <p:cNvSpPr txBox="1"/>
          <p:nvPr>
            <p:ph idx="4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90" name="Google Shape;690;p59"/>
          <p:cNvSpPr txBox="1"/>
          <p:nvPr>
            <p:ph idx="5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" name="Google Shape;692;p6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3" name="Google Shape;693;p6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4" name="Google Shape;694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6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6" name="Google Shape;696;p60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97" name="Google Shape;697;p60"/>
          <p:cNvSpPr txBox="1"/>
          <p:nvPr>
            <p:ph idx="2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698" name="Google Shape;698;p60"/>
          <p:cNvSpPr txBox="1"/>
          <p:nvPr>
            <p:ph idx="3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699" name="Google Shape;699;p60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700" name="Google Shape;700;p6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1" name="Google Shape;701;p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02" name="Google Shape;702;p60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703" name="Google Shape;703;p6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4" name="Google Shape;704;p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05" name="Google Shape;705;p60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706" name="Google Shape;706;p6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7" name="Google Shape;707;p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08" name="Google Shape;708;p60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9" name="Google Shape;709;p60"/>
          <p:cNvSpPr txBox="1"/>
          <p:nvPr>
            <p:ph idx="4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10" name="Google Shape;710;p60"/>
          <p:cNvSpPr txBox="1"/>
          <p:nvPr>
            <p:ph idx="5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71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2" name="Google Shape;712;p6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3" name="Google Shape;713;p6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14" name="Google Shape;714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5" name="Google Shape;715;p6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6" name="Google Shape;716;p61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17" name="Google Shape;717;p61"/>
          <p:cNvSpPr txBox="1"/>
          <p:nvPr>
            <p:ph idx="2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18" name="Google Shape;718;p61"/>
          <p:cNvSpPr txBox="1"/>
          <p:nvPr>
            <p:ph idx="3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719" name="Google Shape;719;p61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720" name="Google Shape;720;p6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21" name="Google Shape;721;p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22" name="Google Shape;722;p61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723" name="Google Shape;723;p6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24" name="Google Shape;724;p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25" name="Google Shape;725;p61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726" name="Google Shape;726;p6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27" name="Google Shape;727;p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28" name="Google Shape;728;p61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29" name="Google Shape;729;p61"/>
          <p:cNvSpPr txBox="1"/>
          <p:nvPr>
            <p:ph idx="4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0" name="Google Shape;730;p61"/>
          <p:cNvSpPr txBox="1"/>
          <p:nvPr>
            <p:ph idx="5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2" name="Google Shape;732;p6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33" name="Google Shape;733;p6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4" name="Google Shape;734;p62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735" name="Google Shape;735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36" name="Google Shape;736;p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62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38" name="Google Shape;738;p62"/>
          <p:cNvSpPr txBox="1"/>
          <p:nvPr>
            <p:ph idx="2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39" name="Google Shape;739;p62"/>
          <p:cNvSpPr txBox="1"/>
          <p:nvPr>
            <p:ph idx="3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40" name="Google Shape;740;p62"/>
          <p:cNvSpPr txBox="1"/>
          <p:nvPr>
            <p:ph idx="4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741" name="Google Shape;741;p62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742" name="Google Shape;742;p6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43" name="Google Shape;743;p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44" name="Google Shape;744;p62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745" name="Google Shape;745;p6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46" name="Google Shape;746;p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47" name="Google Shape;747;p62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748" name="Google Shape;748;p6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49" name="Google Shape;749;p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50" name="Google Shape;750;p62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751" name="Google Shape;751;p6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52" name="Google Shape;752;p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53" name="Google Shape;753;p62"/>
          <p:cNvSpPr txBox="1"/>
          <p:nvPr>
            <p:ph idx="5"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54" name="Google Shape;754;p62"/>
          <p:cNvSpPr txBox="1"/>
          <p:nvPr>
            <p:ph idx="6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755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6" name="Google Shape;756;p6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7" name="Google Shape;757;p6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8" name="Google Shape;758;p63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759" name="Google Shape;759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0" name="Google Shape;760;p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1" name="Google Shape;761;p63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62" name="Google Shape;762;p63"/>
          <p:cNvSpPr txBox="1"/>
          <p:nvPr>
            <p:ph idx="2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63" name="Google Shape;763;p63"/>
          <p:cNvSpPr txBox="1"/>
          <p:nvPr>
            <p:ph idx="3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764" name="Google Shape;764;p63"/>
          <p:cNvSpPr txBox="1"/>
          <p:nvPr>
            <p:ph idx="4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765" name="Google Shape;765;p6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766" name="Google Shape;766;p6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7" name="Google Shape;767;p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68" name="Google Shape;768;p6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769" name="Google Shape;769;p6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70" name="Google Shape;770;p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71" name="Google Shape;771;p6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772" name="Google Shape;772;p6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73" name="Google Shape;773;p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74" name="Google Shape;774;p6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775" name="Google Shape;775;p6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76" name="Google Shape;776;p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77" name="Google Shape;777;p63"/>
          <p:cNvSpPr txBox="1"/>
          <p:nvPr>
            <p:ph idx="5"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78" name="Google Shape;778;p63"/>
          <p:cNvSpPr txBox="1"/>
          <p:nvPr>
            <p:ph idx="6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779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0" name="Google Shape;780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81" name="Google Shape;781;p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82" name="Google Shape;782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83" name="Google Shape;783;p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84" name="Google Shape;784;p64"/>
          <p:cNvSpPr/>
          <p:nvPr>
            <p:ph idx="2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85" name="Google Shape;785;p64"/>
          <p:cNvSpPr/>
          <p:nvPr>
            <p:ph idx="3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786" name="Google Shape;786;p64"/>
          <p:cNvSpPr/>
          <p:nvPr>
            <p:ph idx="4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787" name="Google Shape;787;p6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788" name="Google Shape;788;p6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9" name="Google Shape;789;p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90" name="Google Shape;790;p6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791" name="Google Shape;791;p6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2" name="Google Shape;792;p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793" name="Google Shape;793;p6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794" name="Google Shape;794;p6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5" name="Google Shape;795;p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796" name="Google Shape;796;p64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97" name="Google Shape;797;p64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98" name="Google Shape;798;p64"/>
          <p:cNvSpPr txBox="1"/>
          <p:nvPr>
            <p:ph idx="1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799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0" name="Google Shape;800;p6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01" name="Google Shape;801;p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02" name="Google Shape;802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03" name="Google Shape;803;p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4" name="Google Shape;804;p65"/>
          <p:cNvSpPr/>
          <p:nvPr>
            <p:ph idx="2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05" name="Google Shape;805;p65"/>
          <p:cNvSpPr/>
          <p:nvPr>
            <p:ph idx="3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06" name="Google Shape;806;p65"/>
          <p:cNvSpPr/>
          <p:nvPr>
            <p:ph idx="4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807" name="Google Shape;807;p6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808" name="Google Shape;808;p6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9" name="Google Shape;809;p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10" name="Google Shape;810;p6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811" name="Google Shape;811;p6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12" name="Google Shape;812;p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13" name="Google Shape;813;p6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814" name="Google Shape;814;p6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15" name="Google Shape;815;p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816" name="Google Shape;816;p65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17" name="Google Shape;817;p65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18" name="Google Shape;818;p65"/>
          <p:cNvSpPr txBox="1"/>
          <p:nvPr>
            <p:ph idx="1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819" name="Shape 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" name="Google Shape;820;p6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21" name="Google Shape;821;p6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2" name="Google Shape;822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6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4" name="Google Shape;824;p66"/>
          <p:cNvSpPr/>
          <p:nvPr>
            <p:ph idx="2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25" name="Google Shape;825;p66"/>
          <p:cNvSpPr/>
          <p:nvPr>
            <p:ph idx="3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26" name="Google Shape;826;p66"/>
          <p:cNvSpPr/>
          <p:nvPr>
            <p:ph idx="4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827" name="Google Shape;827;p66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828" name="Google Shape;828;p6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29" name="Google Shape;829;p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30" name="Google Shape;830;p66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831" name="Google Shape;831;p6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32" name="Google Shape;832;p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33" name="Google Shape;833;p66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834" name="Google Shape;834;p6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35" name="Google Shape;835;p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836" name="Google Shape;836;p66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37" name="Google Shape;837;p66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38" name="Google Shape;838;p66"/>
          <p:cNvSpPr txBox="1"/>
          <p:nvPr>
            <p:ph idx="1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839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0" name="Google Shape;840;p6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41" name="Google Shape;841;p6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2" name="Google Shape;842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43" name="Google Shape;843;p6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4" name="Google Shape;844;p67"/>
          <p:cNvSpPr/>
          <p:nvPr>
            <p:ph idx="2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45" name="Google Shape;845;p67"/>
          <p:cNvSpPr/>
          <p:nvPr>
            <p:ph idx="3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846" name="Google Shape;846;p67"/>
          <p:cNvSpPr/>
          <p:nvPr>
            <p:ph idx="4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847" name="Google Shape;847;p67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848" name="Google Shape;848;p6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9" name="Google Shape;849;p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50" name="Google Shape;850;p67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851" name="Google Shape;851;p6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52" name="Google Shape;852;p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853" name="Google Shape;853;p67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854" name="Google Shape;854;p6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55" name="Google Shape;855;p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i="0" sz="18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856" name="Google Shape;856;p67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57" name="Google Shape;857;p67"/>
          <p:cNvSpPr txBox="1"/>
          <p:nvPr>
            <p:ph idx="5" type="title"/>
          </p:nvPr>
        </p:nvSpPr>
        <p:spPr>
          <a:xfrm>
            <a:off x="324000" y="809913"/>
            <a:ext cx="8179200" cy="4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58" name="Google Shape;858;p67"/>
          <p:cNvSpPr txBox="1"/>
          <p:nvPr>
            <p:ph idx="1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_3">
    <p:bg>
      <p:bgPr>
        <a:solidFill>
          <a:srgbClr val="F3EEFB"/>
        </a:solidFill>
      </p:bgPr>
    </p:bg>
    <p:spTree>
      <p:nvGrpSpPr>
        <p:cNvPr id="859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" name="Google Shape;860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61" name="Google Shape;861;p6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2" name="Google Shape;862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63" name="Google Shape;863;p6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4" name="Google Shape;864;p68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65" name="Google Shape;865;p68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6" name="Google Shape;866;p68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867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8" name="Google Shape;868;p6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69" name="Google Shape;869;p6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0" name="Google Shape;870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71" name="Google Shape;871;p6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2" name="Google Shape;872;p69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73" name="Google Shape;873;p69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4" name="Google Shape;874;p69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875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6" name="Google Shape;876;p7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77" name="Google Shape;877;p7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8" name="Google Shape;878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79" name="Google Shape;879;p7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0" name="Google Shape;880;p70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81" name="Google Shape;881;p70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82" name="Google Shape;882;p70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883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4" name="Google Shape;884;p7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85" name="Google Shape;885;p7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6" name="Google Shape;886;p71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887" name="Google Shape;887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88" name="Google Shape;888;p7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9" name="Google Shape;889;p71"/>
          <p:cNvSpPr txBox="1"/>
          <p:nvPr>
            <p:ph type="title"/>
          </p:nvPr>
        </p:nvSpPr>
        <p:spPr>
          <a:xfrm>
            <a:off x="324000" y="152400"/>
            <a:ext cx="7885200" cy="28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90" name="Google Shape;890;p71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89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2" name="Google Shape;892;p7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93" name="Google Shape;893;p7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4" name="Google Shape;894;p7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i="0" sz="900" u="none" cap="none" strike="noStrike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95" name="Google Shape;895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96" name="Google Shape;896;p7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7" name="Google Shape;897;p72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98" name="Google Shape;898;p72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99" name="Google Shape;899;p72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900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" name="Google Shape;901;p7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02" name="Google Shape;902;p7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3" name="Google Shape;903;p7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04" name="Google Shape;904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05" name="Google Shape;905;p7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6" name="Google Shape;906;p73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07" name="Google Shape;907;p73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08" name="Google Shape;908;p73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909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0" name="Google Shape;910;p7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11" name="Google Shape;911;p7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2" name="Google Shape;912;p7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13" name="Google Shape;913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14" name="Google Shape;914;p7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5" name="Google Shape;915;p74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16" name="Google Shape;916;p74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17" name="Google Shape;917;p74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918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9" name="Google Shape;919;p7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20" name="Google Shape;920;p7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1" name="Google Shape;921;p7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i="0" sz="900" u="none" cap="none" strike="noStrike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22" name="Google Shape;922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23" name="Google Shape;923;p7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i="0" sz="2000" u="none" cap="none" strike="noStrike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4" name="Google Shape;924;p75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25" name="Google Shape;925;p75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26" name="Google Shape;926;p75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927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8" name="Google Shape;928;p76"/>
          <p:cNvGrpSpPr/>
          <p:nvPr/>
        </p:nvGrpSpPr>
        <p:grpSpPr>
          <a:xfrm>
            <a:off x="0" y="0"/>
            <a:ext cx="9151202" cy="886259"/>
            <a:chOff x="0" y="0"/>
            <a:chExt cx="9151202" cy="886259"/>
          </a:xfrm>
        </p:grpSpPr>
        <p:sp>
          <p:nvSpPr>
            <p:cNvPr id="929" name="Google Shape;929;p76"/>
            <p:cNvSpPr/>
            <p:nvPr/>
          </p:nvSpPr>
          <p:spPr>
            <a:xfrm>
              <a:off x="0" y="0"/>
              <a:ext cx="9144300" cy="773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930" name="Google Shape;930;p76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7695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31" name="Google Shape;931;p76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32" name="Google Shape;932;p7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i="0" sz="20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3" name="Google Shape;933;p76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0" sz="2000">
                <a:latin typeface="Lexend"/>
                <a:ea typeface="Lexend"/>
                <a:cs typeface="Lexend"/>
                <a:sym typeface="Lexen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34" name="Google Shape;934;p76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35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Google Shape;936;p7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937" name="Google Shape;937;p7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938" name="Google Shape;938;p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 2">
  <p:cSld name="CUSTOM_3_2_3">
    <p:spTree>
      <p:nvGrpSpPr>
        <p:cNvPr id="939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0" name="Google Shape;940;p78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1" name="Google Shape;941;p78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2" name="Google Shape;942;p78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43" name="Google Shape;943;p78"/>
          <p:cNvCxnSpPr>
            <a:endCxn id="944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945" name="Google Shape;945;p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46" name="Google Shape;946;p78"/>
          <p:cNvSpPr txBox="1"/>
          <p:nvPr>
            <p:ph type="title"/>
          </p:nvPr>
        </p:nvSpPr>
        <p:spPr>
          <a:xfrm>
            <a:off x="1225225" y="2133562"/>
            <a:ext cx="6852300" cy="283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944" name="Google Shape;944;p7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47" name="Google Shape;947;p78"/>
          <p:cNvGrpSpPr/>
          <p:nvPr/>
        </p:nvGrpSpPr>
        <p:grpSpPr>
          <a:xfrm>
            <a:off x="-12" y="0"/>
            <a:ext cx="9151202" cy="598359"/>
            <a:chOff x="-12" y="0"/>
            <a:chExt cx="9151202" cy="598359"/>
          </a:xfrm>
        </p:grpSpPr>
        <p:sp>
          <p:nvSpPr>
            <p:cNvPr id="948" name="Google Shape;948;p78"/>
            <p:cNvSpPr/>
            <p:nvPr/>
          </p:nvSpPr>
          <p:spPr>
            <a:xfrm>
              <a:off x="0" y="0"/>
              <a:ext cx="9144300" cy="48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949" name="Google Shape;949;p78"/>
            <p:cNvPicPr preferRelativeResize="0"/>
            <p:nvPr/>
          </p:nvPicPr>
          <p:blipFill rotWithShape="1">
            <a:blip r:embed="rId7">
              <a:alphaModFix/>
            </a:blip>
            <a:srcRect b="1709" l="0" r="0" t="1699"/>
            <a:stretch/>
          </p:blipFill>
          <p:spPr>
            <a:xfrm>
              <a:off x="-12" y="481650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50" name="Google Shape;950;p7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1" name="Google Shape;951;p78"/>
          <p:cNvSpPr txBox="1"/>
          <p:nvPr>
            <p:ph idx="2" type="title"/>
          </p:nvPr>
        </p:nvSpPr>
        <p:spPr>
          <a:xfrm>
            <a:off x="324000" y="810000"/>
            <a:ext cx="7135200" cy="30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>
                <a:latin typeface="Lexend"/>
                <a:ea typeface="Lexend"/>
                <a:cs typeface="Lexend"/>
                <a:sym typeface="Lexe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952" name="Google Shape;952;p78"/>
          <p:cNvSpPr txBox="1"/>
          <p:nvPr>
            <p:ph idx="3" type="title"/>
          </p:nvPr>
        </p:nvSpPr>
        <p:spPr>
          <a:xfrm>
            <a:off x="1225225" y="3069850"/>
            <a:ext cx="6852300" cy="283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 1">
  <p:cSld name="TITLE_AND_TWO_COLUMNS_1_1_5_1_2_1_1_1">
    <p:spTree>
      <p:nvGrpSpPr>
        <p:cNvPr id="953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4" name="Google Shape;954;p79"/>
          <p:cNvGrpSpPr/>
          <p:nvPr/>
        </p:nvGrpSpPr>
        <p:grpSpPr>
          <a:xfrm>
            <a:off x="0" y="0"/>
            <a:ext cx="9151202" cy="652534"/>
            <a:chOff x="0" y="0"/>
            <a:chExt cx="9151202" cy="652534"/>
          </a:xfrm>
        </p:grpSpPr>
        <p:sp>
          <p:nvSpPr>
            <p:cNvPr id="955" name="Google Shape;955;p79"/>
            <p:cNvSpPr/>
            <p:nvPr/>
          </p:nvSpPr>
          <p:spPr>
            <a:xfrm>
              <a:off x="0" y="0"/>
              <a:ext cx="9144300" cy="540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956" name="Google Shape;956;p79"/>
            <p:cNvPicPr preferRelativeResize="0"/>
            <p:nvPr/>
          </p:nvPicPr>
          <p:blipFill rotWithShape="1">
            <a:blip r:embed="rId2">
              <a:alphaModFix/>
            </a:blip>
            <a:srcRect b="1709" l="0" r="0" t="1699"/>
            <a:stretch/>
          </p:blipFill>
          <p:spPr>
            <a:xfrm>
              <a:off x="0" y="535825"/>
              <a:ext cx="9151202" cy="11670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57" name="Google Shape;957;p7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8" name="Google Shape;958;p79"/>
          <p:cNvSpPr txBox="1"/>
          <p:nvPr>
            <p:ph type="title"/>
          </p:nvPr>
        </p:nvSpPr>
        <p:spPr>
          <a:xfrm>
            <a:off x="1684800" y="119125"/>
            <a:ext cx="57414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b="0" sz="20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59" name="Google Shape;959;p79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 1">
  <p:cSld name="TITLE_AND_TWO_COLUMNS_1_1_5_1_3_1_1_1_1_3"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1" name="Google Shape;961;p8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2" name="Google Shape;962;p8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3" name="Google Shape;963;p8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64" name="Google Shape;964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65" name="Google Shape;965;p8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6" name="Google Shape;966;p80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67" name="Google Shape;967;p80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68" name="Google Shape;968;p80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 1">
  <p:cSld name="TITLE_AND_TWO_COLUMNS_1_1_5_1_3_1_1_1_1_2_1">
    <p:bg>
      <p:bgPr>
        <a:solidFill>
          <a:srgbClr val="E6F2F2"/>
        </a:solidFill>
      </p:bgPr>
    </p:bg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0" name="Google Shape;970;p8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71" name="Google Shape;971;p8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2" name="Google Shape;972;p8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i="0" lang="en-GB" sz="900" u="none" cap="none" strike="noStrike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i="0" sz="900" u="none" cap="none" strike="noStrike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73" name="Google Shape;973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74" name="Google Shape;974;p8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i="0" sz="2000" u="none" cap="none" strike="noStrike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5" name="Google Shape;975;p81"/>
          <p:cNvSpPr txBox="1"/>
          <p:nvPr>
            <p:ph type="title"/>
          </p:nvPr>
        </p:nvSpPr>
        <p:spPr>
          <a:xfrm>
            <a:off x="1449300" y="146675"/>
            <a:ext cx="5741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76" name="Google Shape;976;p81"/>
          <p:cNvSpPr txBox="1"/>
          <p:nvPr>
            <p:ph idx="1" type="body"/>
          </p:nvPr>
        </p:nvSpPr>
        <p:spPr>
          <a:xfrm>
            <a:off x="324000" y="810000"/>
            <a:ext cx="8237700" cy="30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77" name="Google Shape;977;p81"/>
          <p:cNvSpPr txBox="1"/>
          <p:nvPr>
            <p:ph idx="2" type="body"/>
          </p:nvPr>
        </p:nvSpPr>
        <p:spPr>
          <a:xfrm>
            <a:off x="324000" y="4748400"/>
            <a:ext cx="8216400" cy="2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66700" lvl="0" marL="4572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Char char="●"/>
              <a:defRPr sz="600">
                <a:solidFill>
                  <a:schemeClr val="dk2"/>
                </a:solidFill>
              </a:defRPr>
            </a:lvl1pPr>
            <a:lvl2pPr indent="-266700" lvl="1" marL="9144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2pPr>
            <a:lvl3pPr indent="-266700" lvl="2" marL="13716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3pPr>
            <a:lvl4pPr indent="-266700" lvl="3" marL="18288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4pPr>
            <a:lvl5pPr indent="-266700" lvl="4" marL="2286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5pPr>
            <a:lvl6pPr indent="-266700" lvl="5" marL="27432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6pPr>
            <a:lvl7pPr indent="-266700" lvl="6" marL="320040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7pPr>
            <a:lvl8pPr indent="-266700" lvl="7" marL="365760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8pPr>
            <a:lvl9pPr indent="-266700" lvl="8" marL="411480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600"/>
              <a:buChar char="–"/>
              <a:defRPr sz="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4">
  <p:cSld name="TITLE_4">
    <p:spTree>
      <p:nvGrpSpPr>
        <p:cNvPr id="978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Google Shape;979;p8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980" name="Google Shape;980;p8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981" name="Google Shape;981;p8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82" name="Shape 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Google Shape;983;p8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84" name="Google Shape;984;p8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5" name="Google Shape;985;p8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86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88" name="Google Shape;988;p8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89" name="Google Shape;989;p8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90" name="Google Shape;990;p8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b="0" i="0" sz="800" u="none" cap="none" strike="noStrike">
                <a:solidFill>
                  <a:srgbClr val="494985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39.xml"/><Relationship Id="rId84" Type="http://schemas.openxmlformats.org/officeDocument/2006/relationships/slideLayout" Target="../slideLayouts/slideLayout83.xml"/><Relationship Id="rId83" Type="http://schemas.openxmlformats.org/officeDocument/2006/relationships/slideLayout" Target="../slideLayouts/slideLayout82.xml"/><Relationship Id="rId42" Type="http://schemas.openxmlformats.org/officeDocument/2006/relationships/slideLayout" Target="../slideLayouts/slideLayout41.xml"/><Relationship Id="rId41" Type="http://schemas.openxmlformats.org/officeDocument/2006/relationships/slideLayout" Target="../slideLayouts/slideLayout40.xml"/><Relationship Id="rId85" Type="http://schemas.openxmlformats.org/officeDocument/2006/relationships/theme" Target="../theme/theme1.xml"/><Relationship Id="rId44" Type="http://schemas.openxmlformats.org/officeDocument/2006/relationships/slideLayout" Target="../slideLayouts/slideLayout43.xml"/><Relationship Id="rId43" Type="http://schemas.openxmlformats.org/officeDocument/2006/relationships/slideLayout" Target="../slideLayouts/slideLayout42.xml"/><Relationship Id="rId46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44.xml"/><Relationship Id="rId80" Type="http://schemas.openxmlformats.org/officeDocument/2006/relationships/slideLayout" Target="../slideLayouts/slideLayout79.xml"/><Relationship Id="rId82" Type="http://schemas.openxmlformats.org/officeDocument/2006/relationships/slideLayout" Target="../slideLayouts/slideLayout81.xml"/><Relationship Id="rId81" Type="http://schemas.openxmlformats.org/officeDocument/2006/relationships/slideLayout" Target="../slideLayouts/slideLayout80.xml"/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48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46.xml"/><Relationship Id="rId49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73" Type="http://schemas.openxmlformats.org/officeDocument/2006/relationships/slideLayout" Target="../slideLayouts/slideLayout72.xml"/><Relationship Id="rId72" Type="http://schemas.openxmlformats.org/officeDocument/2006/relationships/slideLayout" Target="../slideLayouts/slideLayout71.xml"/><Relationship Id="rId31" Type="http://schemas.openxmlformats.org/officeDocument/2006/relationships/slideLayout" Target="../slideLayouts/slideLayout30.xml"/><Relationship Id="rId75" Type="http://schemas.openxmlformats.org/officeDocument/2006/relationships/slideLayout" Target="../slideLayouts/slideLayout74.xml"/><Relationship Id="rId30" Type="http://schemas.openxmlformats.org/officeDocument/2006/relationships/slideLayout" Target="../slideLayouts/slideLayout29.xml"/><Relationship Id="rId74" Type="http://schemas.openxmlformats.org/officeDocument/2006/relationships/slideLayout" Target="../slideLayouts/slideLayout73.xml"/><Relationship Id="rId33" Type="http://schemas.openxmlformats.org/officeDocument/2006/relationships/slideLayout" Target="../slideLayouts/slideLayout32.xml"/><Relationship Id="rId77" Type="http://schemas.openxmlformats.org/officeDocument/2006/relationships/slideLayout" Target="../slideLayouts/slideLayout76.xml"/><Relationship Id="rId32" Type="http://schemas.openxmlformats.org/officeDocument/2006/relationships/slideLayout" Target="../slideLayouts/slideLayout31.xml"/><Relationship Id="rId76" Type="http://schemas.openxmlformats.org/officeDocument/2006/relationships/slideLayout" Target="../slideLayouts/slideLayout75.xml"/><Relationship Id="rId35" Type="http://schemas.openxmlformats.org/officeDocument/2006/relationships/slideLayout" Target="../slideLayouts/slideLayout34.xml"/><Relationship Id="rId79" Type="http://schemas.openxmlformats.org/officeDocument/2006/relationships/slideLayout" Target="../slideLayouts/slideLayout78.xml"/><Relationship Id="rId34" Type="http://schemas.openxmlformats.org/officeDocument/2006/relationships/slideLayout" Target="../slideLayouts/slideLayout33.xml"/><Relationship Id="rId78" Type="http://schemas.openxmlformats.org/officeDocument/2006/relationships/slideLayout" Target="../slideLayouts/slideLayout77.xml"/><Relationship Id="rId71" Type="http://schemas.openxmlformats.org/officeDocument/2006/relationships/slideLayout" Target="../slideLayouts/slideLayout70.xml"/><Relationship Id="rId70" Type="http://schemas.openxmlformats.org/officeDocument/2006/relationships/slideLayout" Target="../slideLayouts/slideLayout69.xml"/><Relationship Id="rId37" Type="http://schemas.openxmlformats.org/officeDocument/2006/relationships/slideLayout" Target="../slideLayouts/slideLayout36.xml"/><Relationship Id="rId36" Type="http://schemas.openxmlformats.org/officeDocument/2006/relationships/slideLayout" Target="../slideLayouts/slideLayout35.xml"/><Relationship Id="rId39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37.xml"/><Relationship Id="rId62" Type="http://schemas.openxmlformats.org/officeDocument/2006/relationships/slideLayout" Target="../slideLayouts/slideLayout61.xml"/><Relationship Id="rId61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19.xml"/><Relationship Id="rId64" Type="http://schemas.openxmlformats.org/officeDocument/2006/relationships/slideLayout" Target="../slideLayouts/slideLayout63.xml"/><Relationship Id="rId63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21.xml"/><Relationship Id="rId66" Type="http://schemas.openxmlformats.org/officeDocument/2006/relationships/slideLayout" Target="../slideLayouts/slideLayout65.xml"/><Relationship Id="rId21" Type="http://schemas.openxmlformats.org/officeDocument/2006/relationships/slideLayout" Target="../slideLayouts/slideLayout20.xml"/><Relationship Id="rId65" Type="http://schemas.openxmlformats.org/officeDocument/2006/relationships/slideLayout" Target="../slideLayouts/slideLayout64.xml"/><Relationship Id="rId24" Type="http://schemas.openxmlformats.org/officeDocument/2006/relationships/slideLayout" Target="../slideLayouts/slideLayout23.xml"/><Relationship Id="rId68" Type="http://schemas.openxmlformats.org/officeDocument/2006/relationships/slideLayout" Target="../slideLayouts/slideLayout67.xml"/><Relationship Id="rId23" Type="http://schemas.openxmlformats.org/officeDocument/2006/relationships/slideLayout" Target="../slideLayouts/slideLayout22.xml"/><Relationship Id="rId67" Type="http://schemas.openxmlformats.org/officeDocument/2006/relationships/slideLayout" Target="../slideLayouts/slideLayout66.xml"/><Relationship Id="rId60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24.xml"/><Relationship Id="rId69" Type="http://schemas.openxmlformats.org/officeDocument/2006/relationships/slideLayout" Target="../slideLayouts/slideLayout68.xml"/><Relationship Id="rId28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26.xml"/><Relationship Id="rId29" Type="http://schemas.openxmlformats.org/officeDocument/2006/relationships/slideLayout" Target="../slideLayouts/slideLayout28.xml"/><Relationship Id="rId51" Type="http://schemas.openxmlformats.org/officeDocument/2006/relationships/slideLayout" Target="../slideLayouts/slideLayout50.xml"/><Relationship Id="rId50" Type="http://schemas.openxmlformats.org/officeDocument/2006/relationships/slideLayout" Target="../slideLayouts/slideLayout49.xml"/><Relationship Id="rId53" Type="http://schemas.openxmlformats.org/officeDocument/2006/relationships/slideLayout" Target="../slideLayouts/slideLayout52.xml"/><Relationship Id="rId52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10.xml"/><Relationship Id="rId5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9.xml"/><Relationship Id="rId54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12.xml"/><Relationship Id="rId5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11.xml"/><Relationship Id="rId56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14.xml"/><Relationship Id="rId5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13.xml"/><Relationship Id="rId58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24000" y="167475"/>
            <a:ext cx="6981900" cy="3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i="0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b="0" i="0" sz="2800" u="none" cap="none" strike="noStrike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24000" y="8100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368300" lvl="0" marL="45720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b="0" i="0" sz="22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marR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b="0" i="0" sz="21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marR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b="0" i="0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marR="0" rtl="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b="0" i="0" sz="19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marR="0" rtl="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b="0" i="0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marR="0" rtl="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b="0" i="0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marR="0" rtl="0" algn="l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b="0" i="0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marR="0" rtl="0" algn="l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b="0" i="0" sz="18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marR="0" rtl="0" algn="l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b="0" i="0" sz="1800" u="none" cap="none" strike="noStrike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4" r:id="rId28"/>
    <p:sldLayoutId id="2147483675" r:id="rId29"/>
    <p:sldLayoutId id="2147483676" r:id="rId30"/>
    <p:sldLayoutId id="2147483677" r:id="rId31"/>
    <p:sldLayoutId id="2147483678" r:id="rId32"/>
    <p:sldLayoutId id="2147483679" r:id="rId33"/>
    <p:sldLayoutId id="2147483680" r:id="rId34"/>
    <p:sldLayoutId id="2147483681" r:id="rId35"/>
    <p:sldLayoutId id="2147483682" r:id="rId36"/>
    <p:sldLayoutId id="2147483683" r:id="rId37"/>
    <p:sldLayoutId id="2147483684" r:id="rId38"/>
    <p:sldLayoutId id="2147483685" r:id="rId39"/>
    <p:sldLayoutId id="2147483686" r:id="rId40"/>
    <p:sldLayoutId id="2147483687" r:id="rId41"/>
    <p:sldLayoutId id="2147483688" r:id="rId42"/>
    <p:sldLayoutId id="2147483689" r:id="rId43"/>
    <p:sldLayoutId id="2147483690" r:id="rId44"/>
    <p:sldLayoutId id="2147483691" r:id="rId45"/>
    <p:sldLayoutId id="2147483692" r:id="rId46"/>
    <p:sldLayoutId id="2147483693" r:id="rId47"/>
    <p:sldLayoutId id="2147483694" r:id="rId48"/>
    <p:sldLayoutId id="2147483695" r:id="rId49"/>
    <p:sldLayoutId id="2147483696" r:id="rId50"/>
    <p:sldLayoutId id="2147483697" r:id="rId51"/>
    <p:sldLayoutId id="2147483698" r:id="rId52"/>
    <p:sldLayoutId id="2147483699" r:id="rId53"/>
    <p:sldLayoutId id="2147483700" r:id="rId54"/>
    <p:sldLayoutId id="2147483701" r:id="rId55"/>
    <p:sldLayoutId id="2147483702" r:id="rId56"/>
    <p:sldLayoutId id="2147483703" r:id="rId57"/>
    <p:sldLayoutId id="2147483704" r:id="rId58"/>
    <p:sldLayoutId id="2147483705" r:id="rId59"/>
    <p:sldLayoutId id="2147483706" r:id="rId60"/>
    <p:sldLayoutId id="2147483707" r:id="rId61"/>
    <p:sldLayoutId id="2147483708" r:id="rId62"/>
    <p:sldLayoutId id="2147483709" r:id="rId63"/>
    <p:sldLayoutId id="2147483710" r:id="rId64"/>
    <p:sldLayoutId id="2147483711" r:id="rId65"/>
    <p:sldLayoutId id="2147483712" r:id="rId66"/>
    <p:sldLayoutId id="2147483713" r:id="rId67"/>
    <p:sldLayoutId id="2147483714" r:id="rId68"/>
    <p:sldLayoutId id="2147483715" r:id="rId69"/>
    <p:sldLayoutId id="2147483716" r:id="rId70"/>
    <p:sldLayoutId id="2147483717" r:id="rId71"/>
    <p:sldLayoutId id="2147483718" r:id="rId72"/>
    <p:sldLayoutId id="2147483719" r:id="rId73"/>
    <p:sldLayoutId id="2147483720" r:id="rId74"/>
    <p:sldLayoutId id="2147483721" r:id="rId75"/>
    <p:sldLayoutId id="2147483722" r:id="rId76"/>
    <p:sldLayoutId id="2147483723" r:id="rId77"/>
    <p:sldLayoutId id="2147483724" r:id="rId78"/>
    <p:sldLayoutId id="2147483725" r:id="rId79"/>
    <p:sldLayoutId id="2147483726" r:id="rId80"/>
    <p:sldLayoutId id="2147483727" r:id="rId81"/>
    <p:sldLayoutId id="2147483728" r:id="rId82"/>
    <p:sldLayoutId id="2147483729" r:id="rId83"/>
    <p:sldLayoutId id="2147483730" r:id="rId8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2991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  <p15:guide id="23" pos="420">
          <p15:clr>
            <a:srgbClr val="6D9EEB"/>
          </p15:clr>
        </p15:guide>
        <p15:guide id="24" pos="363">
          <p15:clr>
            <a:srgbClr val="FF9900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3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4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p8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/>
              <a:t>Flight options</a:t>
            </a:r>
            <a:endParaRPr/>
          </a:p>
        </p:txBody>
      </p:sp>
      <p:sp>
        <p:nvSpPr>
          <p:cNvPr id="996" name="Google Shape;996;p8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[Your name and travel agency company name]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0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8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Task</a:t>
            </a:r>
            <a:endParaRPr/>
          </a:p>
        </p:txBody>
      </p:sp>
      <p:sp>
        <p:nvSpPr>
          <p:cNvPr id="1002" name="Google Shape;1002;p86"/>
          <p:cNvSpPr txBox="1"/>
          <p:nvPr>
            <p:ph idx="1" type="body"/>
          </p:nvPr>
        </p:nvSpPr>
        <p:spPr>
          <a:xfrm>
            <a:off x="311700" y="1152475"/>
            <a:ext cx="42603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Find a flight from London to Nairobi on 17 August, and a return flight on 30 August.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Name of </a:t>
            </a:r>
            <a:r>
              <a:rPr lang="en-GB"/>
              <a:t>flight search website used</a:t>
            </a:r>
            <a:r>
              <a:rPr lang="en-GB"/>
              <a:t>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003" name="Google Shape;1003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64538" y="1566925"/>
            <a:ext cx="3351425" cy="2234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7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" name="Google Shape;1008;p8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 direct flight</a:t>
            </a:r>
            <a:endParaRPr/>
          </a:p>
        </p:txBody>
      </p:sp>
      <p:sp>
        <p:nvSpPr>
          <p:cNvPr id="1009" name="Google Shape;1009;p8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Price: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Airline: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Duration: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/>
              <a:t>Disadvantages: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3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8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 flight with two stops</a:t>
            </a:r>
            <a:endParaRPr/>
          </a:p>
        </p:txBody>
      </p:sp>
      <p:sp>
        <p:nvSpPr>
          <p:cNvPr id="1015" name="Google Shape;1015;p8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Price: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Airline: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Duration: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Disadvantages: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9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8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A flight arriving earliest in the morning</a:t>
            </a:r>
            <a:endParaRPr/>
          </a:p>
        </p:txBody>
      </p:sp>
      <p:sp>
        <p:nvSpPr>
          <p:cNvPr id="1021" name="Google Shape;1021;p89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Price: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Airline: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Duration: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Disadvantages: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5" name="Shape 1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1026;p9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Recommended flight: which do you recommend?</a:t>
            </a:r>
            <a:endParaRPr/>
          </a:p>
        </p:txBody>
      </p:sp>
      <p:sp>
        <p:nvSpPr>
          <p:cNvPr id="1027" name="Google Shape;1027;p9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/>
              <a:t>I recommend….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</a:pPr>
            <a:r>
              <a:rPr lang="en-GB" sz="1800"/>
              <a:t>because….</a:t>
            </a:r>
            <a:endParaRPr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ak theme - Sep 2024 v2">
  <a:themeElements>
    <a:clrScheme name="Simple Light">
      <a:dk1>
        <a:srgbClr val="222222"/>
      </a:dk1>
      <a:lt1>
        <a:srgbClr val="FFFFFF"/>
      </a:lt1>
      <a:dk2>
        <a:srgbClr val="808080"/>
      </a:dk2>
      <a:lt2>
        <a:srgbClr val="F2F2F2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287C34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